
<file path=[Content_Types].xml><?xml version="1.0" encoding="utf-8"?>
<Types xmlns="http://schemas.openxmlformats.org/package/2006/content-types">
  <Override PartName="/ppt/slides/slide12.xml" ContentType="application/vnd.openxmlformats-officedocument.presentationml.slide+xml"/>
  <Override PartName="/ppt/slides/slide46.xml" ContentType="application/vnd.openxmlformats-officedocument.presentationml.slide+xml"/>
  <Override PartName="/ppt/slideLayouts/slideLayout8.xml" ContentType="application/vnd.openxmlformats-officedocument.presentationml.slideLayout+xml"/>
  <Override PartName="/ppt/diagrams/data2.xml" ContentType="application/vnd.openxmlformats-officedocument.drawingml.diagramData+xml"/>
  <Default Extension="pdf" ContentType="application/pdf"/>
  <Override PartName="/ppt/notesSlides/notesSlide2.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ppt/diagrams/colors1.xml" ContentType="application/vnd.openxmlformats-officedocument.drawingml.diagramColors+xml"/>
  <Override PartName="/ppt/slides/slide30.xml" ContentType="application/vnd.openxmlformats-officedocument.presentationml.slide+xml"/>
  <Override PartName="/docProps/app.xml" ContentType="application/vnd.openxmlformats-officedocument.extended-properties+xml"/>
  <Override PartName="/ppt/slides/slide35.xml" ContentType="application/vnd.openxmlformats-officedocument.presentationml.slide+xml"/>
  <Override PartName="/ppt/slides/slide42.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slides/slide45.xml" ContentType="application/vnd.openxmlformats-officedocument.presentationml.slide+xml"/>
  <Override PartName="/ppt/diagrams/layout1.xml" ContentType="application/vnd.openxmlformats-officedocument.drawingml.diagramLayout+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diagrams/data1.xml" ContentType="application/vnd.openxmlformats-officedocument.drawingml.diagramData+xml"/>
  <Override PartName="/ppt/slides/slide25.xml" ContentType="application/vnd.openxmlformats-officedocument.presentationml.slide+xml"/>
  <Override PartName="/ppt/slides/slide13.xml" ContentType="application/vnd.openxmlformats-officedocument.presentationml.slide+xml"/>
  <Override PartName="/ppt/slides/slide40.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4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diagrams/quickStyle1.xml" ContentType="application/vnd.openxmlformats-officedocument.drawingml.diagramStyle+xml"/>
  <Override PartName="/ppt/slides/slide43.xml" ContentType="application/vnd.openxmlformats-officedocument.presentationml.slide+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Default Extension="tiff" ContentType="image/tiff"/>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diagrams/colors2.xml" ContentType="application/vnd.openxmlformats-officedocument.drawingml.diagramColors+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Default Extension="gif" ContentType="image/gif"/>
  <Override PartName="/ppt/slides/slide19.xml" ContentType="application/vnd.openxmlformats-officedocument.presentationml.slide+xml"/>
  <Override PartName="/ppt/slides/slide41.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50"/>
  </p:notesMasterIdLst>
  <p:sldIdLst>
    <p:sldId id="256" r:id="rId2"/>
    <p:sldId id="257" r:id="rId3"/>
    <p:sldId id="258" r:id="rId4"/>
    <p:sldId id="302" r:id="rId5"/>
    <p:sldId id="303" r:id="rId6"/>
    <p:sldId id="259" r:id="rId7"/>
    <p:sldId id="260" r:id="rId8"/>
    <p:sldId id="261" r:id="rId9"/>
    <p:sldId id="262" r:id="rId10"/>
    <p:sldId id="266" r:id="rId11"/>
    <p:sldId id="263" r:id="rId12"/>
    <p:sldId id="264" r:id="rId13"/>
    <p:sldId id="265" r:id="rId14"/>
    <p:sldId id="267" r:id="rId15"/>
    <p:sldId id="268" r:id="rId16"/>
    <p:sldId id="269" r:id="rId17"/>
    <p:sldId id="270" r:id="rId18"/>
    <p:sldId id="286"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7" r:id="rId35"/>
    <p:sldId id="288" r:id="rId36"/>
    <p:sldId id="294" r:id="rId37"/>
    <p:sldId id="293" r:id="rId38"/>
    <p:sldId id="295" r:id="rId39"/>
    <p:sldId id="296" r:id="rId40"/>
    <p:sldId id="297" r:id="rId41"/>
    <p:sldId id="298" r:id="rId42"/>
    <p:sldId id="289" r:id="rId43"/>
    <p:sldId id="290" r:id="rId44"/>
    <p:sldId id="291" r:id="rId45"/>
    <p:sldId id="292" r:id="rId46"/>
    <p:sldId id="299" r:id="rId47"/>
    <p:sldId id="300" r:id="rId48"/>
    <p:sldId id="301" r:id="rId49"/>
  </p:sldIdLst>
  <p:sldSz cx="9144000" cy="6858000" type="screen4x3"/>
  <p:notesSz cx="6858000" cy="9144000"/>
  <p:defaultTextStyle>
    <a:defPPr>
      <a:defRPr lang="es-ES_tradnl"/>
    </a:defPPr>
    <a:lvl1pPr algn="l" defTabSz="457200" rtl="0" fontAlgn="base">
      <a:spcBef>
        <a:spcPct val="0"/>
      </a:spcBef>
      <a:spcAft>
        <a:spcPct val="0"/>
      </a:spcAft>
      <a:defRPr sz="2400" kern="1200">
        <a:solidFill>
          <a:schemeClr val="tx1"/>
        </a:solidFill>
        <a:latin typeface="Arial" pitchFamily="-65" charset="0"/>
        <a:ea typeface="ＭＳ Ｐゴシック" pitchFamily="-65" charset="-128"/>
        <a:cs typeface="ＭＳ Ｐゴシック" pitchFamily="-65" charset="-128"/>
      </a:defRPr>
    </a:lvl1pPr>
    <a:lvl2pPr marL="457200" algn="l" defTabSz="457200" rtl="0" fontAlgn="base">
      <a:spcBef>
        <a:spcPct val="0"/>
      </a:spcBef>
      <a:spcAft>
        <a:spcPct val="0"/>
      </a:spcAft>
      <a:defRPr sz="2400" kern="1200">
        <a:solidFill>
          <a:schemeClr val="tx1"/>
        </a:solidFill>
        <a:latin typeface="Arial" pitchFamily="-65" charset="0"/>
        <a:ea typeface="ＭＳ Ｐゴシック" pitchFamily="-65" charset="-128"/>
        <a:cs typeface="ＭＳ Ｐゴシック" pitchFamily="-65" charset="-128"/>
      </a:defRPr>
    </a:lvl2pPr>
    <a:lvl3pPr marL="914400" algn="l" defTabSz="457200" rtl="0" fontAlgn="base">
      <a:spcBef>
        <a:spcPct val="0"/>
      </a:spcBef>
      <a:spcAft>
        <a:spcPct val="0"/>
      </a:spcAft>
      <a:defRPr sz="2400" kern="1200">
        <a:solidFill>
          <a:schemeClr val="tx1"/>
        </a:solidFill>
        <a:latin typeface="Arial" pitchFamily="-65" charset="0"/>
        <a:ea typeface="ＭＳ Ｐゴシック" pitchFamily="-65" charset="-128"/>
        <a:cs typeface="ＭＳ Ｐゴシック" pitchFamily="-65" charset="-128"/>
      </a:defRPr>
    </a:lvl3pPr>
    <a:lvl4pPr marL="1371600" algn="l" defTabSz="457200" rtl="0" fontAlgn="base">
      <a:spcBef>
        <a:spcPct val="0"/>
      </a:spcBef>
      <a:spcAft>
        <a:spcPct val="0"/>
      </a:spcAft>
      <a:defRPr sz="2400" kern="1200">
        <a:solidFill>
          <a:schemeClr val="tx1"/>
        </a:solidFill>
        <a:latin typeface="Arial" pitchFamily="-65" charset="0"/>
        <a:ea typeface="ＭＳ Ｐゴシック" pitchFamily="-65" charset="-128"/>
        <a:cs typeface="ＭＳ Ｐゴシック" pitchFamily="-65" charset="-128"/>
      </a:defRPr>
    </a:lvl4pPr>
    <a:lvl5pPr marL="1828800" algn="l" defTabSz="457200" rtl="0" fontAlgn="base">
      <a:spcBef>
        <a:spcPct val="0"/>
      </a:spcBef>
      <a:spcAft>
        <a:spcPct val="0"/>
      </a:spcAft>
      <a:defRPr sz="2400" kern="1200">
        <a:solidFill>
          <a:schemeClr val="tx1"/>
        </a:solidFill>
        <a:latin typeface="Arial" pitchFamily="-65" charset="0"/>
        <a:ea typeface="ＭＳ Ｐゴシック" pitchFamily="-65" charset="-128"/>
        <a:cs typeface="ＭＳ Ｐゴシック" pitchFamily="-65" charset="-128"/>
      </a:defRPr>
    </a:lvl5pPr>
    <a:lvl6pPr marL="2286000" algn="l" defTabSz="457200" rtl="0" eaLnBrk="1" latinLnBrk="0" hangingPunct="1">
      <a:defRPr sz="2400" kern="1200">
        <a:solidFill>
          <a:schemeClr val="tx1"/>
        </a:solidFill>
        <a:latin typeface="Arial" pitchFamily="-65" charset="0"/>
        <a:ea typeface="ＭＳ Ｐゴシック" pitchFamily="-65" charset="-128"/>
        <a:cs typeface="ＭＳ Ｐゴシック" pitchFamily="-65" charset="-128"/>
      </a:defRPr>
    </a:lvl6pPr>
    <a:lvl7pPr marL="2743200" algn="l" defTabSz="457200" rtl="0" eaLnBrk="1" latinLnBrk="0" hangingPunct="1">
      <a:defRPr sz="2400" kern="1200">
        <a:solidFill>
          <a:schemeClr val="tx1"/>
        </a:solidFill>
        <a:latin typeface="Arial" pitchFamily="-65" charset="0"/>
        <a:ea typeface="ＭＳ Ｐゴシック" pitchFamily="-65" charset="-128"/>
        <a:cs typeface="ＭＳ Ｐゴシック" pitchFamily="-65" charset="-128"/>
      </a:defRPr>
    </a:lvl7pPr>
    <a:lvl8pPr marL="3200400" algn="l" defTabSz="457200" rtl="0" eaLnBrk="1" latinLnBrk="0" hangingPunct="1">
      <a:defRPr sz="2400" kern="1200">
        <a:solidFill>
          <a:schemeClr val="tx1"/>
        </a:solidFill>
        <a:latin typeface="Arial" pitchFamily="-65" charset="0"/>
        <a:ea typeface="ＭＳ Ｐゴシック" pitchFamily="-65" charset="-128"/>
        <a:cs typeface="ＭＳ Ｐゴシック" pitchFamily="-65" charset="-128"/>
      </a:defRPr>
    </a:lvl8pPr>
    <a:lvl9pPr marL="3657600" algn="l" defTabSz="457200" rtl="0" eaLnBrk="1" latinLnBrk="0" hangingPunct="1">
      <a:defRPr sz="2400" kern="1200">
        <a:solidFill>
          <a:schemeClr val="tx1"/>
        </a:solidFill>
        <a:latin typeface="Arial" pitchFamily="-65" charset="0"/>
        <a:ea typeface="ＭＳ Ｐゴシック" pitchFamily="-65" charset="-128"/>
        <a:cs typeface="ＭＳ Ｐゴシック" pitchFamily="-65"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useTimings="0">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3805" autoAdjust="0"/>
    <p:restoredTop sz="94660"/>
  </p:normalViewPr>
  <p:slideViewPr>
    <p:cSldViewPr snapToObjects="1">
      <p:cViewPr>
        <p:scale>
          <a:sx n="100" d="100"/>
          <a:sy n="100" d="100"/>
        </p:scale>
        <p:origin x="-1872" y="-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notesMaster" Target="notesMasters/notesMaster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35" Type="http://schemas.openxmlformats.org/officeDocument/2006/relationships/slide" Target="slides/slide34.xml"/><Relationship Id="rId51" Type="http://schemas.openxmlformats.org/officeDocument/2006/relationships/printerSettings" Target="printerSettings/printerSettings1.bin"/><Relationship Id="rId55" Type="http://schemas.openxmlformats.org/officeDocument/2006/relationships/tableStyles" Target="tableStyles.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48" Type="http://schemas.openxmlformats.org/officeDocument/2006/relationships/slide" Target="slides/slide47.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presProps" Target="presProps.xml"/><Relationship Id="rId54" Type="http://schemas.openxmlformats.org/officeDocument/2006/relationships/theme" Target="theme/theme1.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53" Type="http://schemas.openxmlformats.org/officeDocument/2006/relationships/viewProps" Target="viewProps.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6B0D0A-6F10-044B-9961-9901C16806C8}" type="doc">
      <dgm:prSet loTypeId="urn:microsoft.com/office/officeart/2005/8/layout/orgChart1" loCatId="hierarchy" qsTypeId="urn:microsoft.com/office/officeart/2005/8/quickstyle/3D7" qsCatId="3D" csTypeId="urn:microsoft.com/office/officeart/2005/8/colors/colorful4" csCatId="colorful" phldr="1"/>
      <dgm:spPr/>
      <dgm:t>
        <a:bodyPr/>
        <a:lstStyle/>
        <a:p>
          <a:endParaRPr lang="es-ES_tradnl"/>
        </a:p>
      </dgm:t>
    </dgm:pt>
    <dgm:pt modelId="{5278AB93-2862-D249-BCEE-BFD157108D02}">
      <dgm:prSet phldrT="[Texto]"/>
      <dgm:spPr/>
      <dgm:t>
        <a:bodyPr/>
        <a:lstStyle/>
        <a:p>
          <a:r>
            <a:rPr lang="es-ES_tradnl" dirty="0" smtClean="0"/>
            <a:t>Gerente</a:t>
          </a:r>
          <a:endParaRPr lang="es-ES_tradnl" dirty="0"/>
        </a:p>
      </dgm:t>
    </dgm:pt>
    <dgm:pt modelId="{3D7F2D15-6A9B-5B40-83C2-D8FA81DA6AFF}" type="parTrans" cxnId="{D8943150-90AF-164F-851C-778F5A8A2A81}">
      <dgm:prSet/>
      <dgm:spPr/>
      <dgm:t>
        <a:bodyPr/>
        <a:lstStyle/>
        <a:p>
          <a:endParaRPr lang="es-ES_tradnl"/>
        </a:p>
      </dgm:t>
    </dgm:pt>
    <dgm:pt modelId="{9C56E008-E937-BC46-8D02-CB25AF554F0D}" type="sibTrans" cxnId="{D8943150-90AF-164F-851C-778F5A8A2A81}">
      <dgm:prSet/>
      <dgm:spPr/>
      <dgm:t>
        <a:bodyPr/>
        <a:lstStyle/>
        <a:p>
          <a:endParaRPr lang="es-ES_tradnl"/>
        </a:p>
      </dgm:t>
    </dgm:pt>
    <dgm:pt modelId="{6B0A62F6-8A00-374E-B3A5-E3A358CD3A81}" type="asst">
      <dgm:prSet phldrT="[Texto]"/>
      <dgm:spPr/>
      <dgm:t>
        <a:bodyPr/>
        <a:lstStyle/>
        <a:p>
          <a:r>
            <a:rPr lang="es-ES_tradnl" dirty="0" smtClean="0"/>
            <a:t>Informática(2)</a:t>
          </a:r>
          <a:endParaRPr lang="es-ES_tradnl" dirty="0"/>
        </a:p>
      </dgm:t>
    </dgm:pt>
    <dgm:pt modelId="{1FC185D8-BD8A-584B-B0D1-691E033F216E}" type="parTrans" cxnId="{94DD334E-5CE8-5B40-B92C-4BC970EA87D0}">
      <dgm:prSet/>
      <dgm:spPr/>
      <dgm:t>
        <a:bodyPr/>
        <a:lstStyle/>
        <a:p>
          <a:endParaRPr lang="es-ES_tradnl"/>
        </a:p>
      </dgm:t>
    </dgm:pt>
    <dgm:pt modelId="{2B7B6C9D-E2DF-8E4A-8DD5-5AE33534D4A1}" type="sibTrans" cxnId="{94DD334E-5CE8-5B40-B92C-4BC970EA87D0}">
      <dgm:prSet/>
      <dgm:spPr/>
      <dgm:t>
        <a:bodyPr/>
        <a:lstStyle/>
        <a:p>
          <a:endParaRPr lang="es-ES_tradnl"/>
        </a:p>
      </dgm:t>
    </dgm:pt>
    <dgm:pt modelId="{F89F4AC2-1D53-074C-9286-CF5A9F0F2E35}">
      <dgm:prSet phldrT="[Texto]"/>
      <dgm:spPr/>
      <dgm:t>
        <a:bodyPr/>
        <a:lstStyle/>
        <a:p>
          <a:r>
            <a:rPr lang="es-ES_tradnl" dirty="0" smtClean="0"/>
            <a:t>Supervisor del departamento técnico</a:t>
          </a:r>
          <a:endParaRPr lang="es-ES_tradnl" dirty="0"/>
        </a:p>
      </dgm:t>
    </dgm:pt>
    <dgm:pt modelId="{B395D8D9-9ED2-D248-BD9D-D0ED38B5CBAA}" type="parTrans" cxnId="{91C43257-271B-C74A-8805-987421B0D57F}">
      <dgm:prSet/>
      <dgm:spPr/>
      <dgm:t>
        <a:bodyPr/>
        <a:lstStyle/>
        <a:p>
          <a:endParaRPr lang="es-ES_tradnl"/>
        </a:p>
      </dgm:t>
    </dgm:pt>
    <dgm:pt modelId="{FEF8FF73-DE3E-A743-B5C1-8A422E87A061}" type="sibTrans" cxnId="{91C43257-271B-C74A-8805-987421B0D57F}">
      <dgm:prSet/>
      <dgm:spPr/>
      <dgm:t>
        <a:bodyPr/>
        <a:lstStyle/>
        <a:p>
          <a:endParaRPr lang="es-ES_tradnl"/>
        </a:p>
      </dgm:t>
    </dgm:pt>
    <dgm:pt modelId="{92DF64D7-D1C2-164F-BD40-FC5CCEF9EEDF}" type="asst">
      <dgm:prSet/>
      <dgm:spPr/>
      <dgm:t>
        <a:bodyPr/>
        <a:lstStyle/>
        <a:p>
          <a:r>
            <a:rPr lang="es-ES_tradnl" dirty="0" smtClean="0"/>
            <a:t>Contabilidad (2)</a:t>
          </a:r>
          <a:endParaRPr lang="es-ES_tradnl" dirty="0"/>
        </a:p>
      </dgm:t>
    </dgm:pt>
    <dgm:pt modelId="{00E191F4-FEA8-5845-8010-ABA5BE3727DB}" type="parTrans" cxnId="{7A57EEF7-D303-6E40-B508-4D95BE71C3C6}">
      <dgm:prSet/>
      <dgm:spPr/>
      <dgm:t>
        <a:bodyPr/>
        <a:lstStyle/>
        <a:p>
          <a:endParaRPr lang="es-ES_tradnl"/>
        </a:p>
      </dgm:t>
    </dgm:pt>
    <dgm:pt modelId="{D217CF92-A02B-BB49-AE04-E548A81370EE}" type="sibTrans" cxnId="{7A57EEF7-D303-6E40-B508-4D95BE71C3C6}">
      <dgm:prSet/>
      <dgm:spPr/>
      <dgm:t>
        <a:bodyPr/>
        <a:lstStyle/>
        <a:p>
          <a:endParaRPr lang="es-ES_tradnl"/>
        </a:p>
      </dgm:t>
    </dgm:pt>
    <dgm:pt modelId="{52744EE2-03C4-ED4D-B5CF-24F6829A15A9}">
      <dgm:prSet/>
      <dgm:spPr/>
      <dgm:t>
        <a:bodyPr/>
        <a:lstStyle/>
        <a:p>
          <a:r>
            <a:rPr lang="es-ES_tradnl" dirty="0" smtClean="0"/>
            <a:t>Técnicos(5)</a:t>
          </a:r>
          <a:endParaRPr lang="es-ES_tradnl" dirty="0"/>
        </a:p>
      </dgm:t>
    </dgm:pt>
    <dgm:pt modelId="{9AF13054-CA7A-7F45-911E-892E79E825AF}" type="parTrans" cxnId="{8228131F-B78E-0C49-B0F9-3FCA24DAF527}">
      <dgm:prSet/>
      <dgm:spPr/>
      <dgm:t>
        <a:bodyPr/>
        <a:lstStyle/>
        <a:p>
          <a:endParaRPr lang="es-ES_tradnl"/>
        </a:p>
      </dgm:t>
    </dgm:pt>
    <dgm:pt modelId="{EE94E107-DAB1-0143-9FB6-F8DF1A095229}" type="sibTrans" cxnId="{8228131F-B78E-0C49-B0F9-3FCA24DAF527}">
      <dgm:prSet/>
      <dgm:spPr/>
      <dgm:t>
        <a:bodyPr/>
        <a:lstStyle/>
        <a:p>
          <a:endParaRPr lang="es-ES_tradnl"/>
        </a:p>
      </dgm:t>
    </dgm:pt>
    <dgm:pt modelId="{FBD325D9-741D-1540-A2EE-93FBE5BEE7DC}">
      <dgm:prSet/>
      <dgm:spPr/>
      <dgm:t>
        <a:bodyPr/>
        <a:lstStyle/>
        <a:p>
          <a:r>
            <a:rPr lang="es-ES_tradnl" dirty="0" smtClean="0"/>
            <a:t>Almacén (2)</a:t>
          </a:r>
          <a:endParaRPr lang="es-ES_tradnl" dirty="0"/>
        </a:p>
      </dgm:t>
    </dgm:pt>
    <dgm:pt modelId="{F7EA3317-6635-264F-984A-805AB2A4D31A}" type="parTrans" cxnId="{A1D51532-0DFA-DC4C-993B-D0300838797E}">
      <dgm:prSet/>
      <dgm:spPr/>
      <dgm:t>
        <a:bodyPr/>
        <a:lstStyle/>
        <a:p>
          <a:endParaRPr lang="es-ES_tradnl"/>
        </a:p>
      </dgm:t>
    </dgm:pt>
    <dgm:pt modelId="{8EC12358-A2D6-B54A-B212-E3711FC97C10}" type="sibTrans" cxnId="{A1D51532-0DFA-DC4C-993B-D0300838797E}">
      <dgm:prSet/>
      <dgm:spPr/>
      <dgm:t>
        <a:bodyPr/>
        <a:lstStyle/>
        <a:p>
          <a:endParaRPr lang="es-ES_tradnl"/>
        </a:p>
      </dgm:t>
    </dgm:pt>
    <dgm:pt modelId="{C4DE05CB-4375-7A48-8DDE-4037F1C09775}">
      <dgm:prSet/>
      <dgm:spPr/>
      <dgm:t>
        <a:bodyPr/>
        <a:lstStyle/>
        <a:p>
          <a:r>
            <a:rPr lang="es-ES_tradnl" dirty="0" smtClean="0"/>
            <a:t>Equipo de ventas (2)</a:t>
          </a:r>
          <a:endParaRPr lang="es-ES_tradnl" dirty="0"/>
        </a:p>
      </dgm:t>
    </dgm:pt>
    <dgm:pt modelId="{9DF1FB1B-B411-0042-9AA5-8951898A5113}" type="parTrans" cxnId="{07CA565F-8E31-B246-B10B-328C29CBE341}">
      <dgm:prSet/>
      <dgm:spPr/>
      <dgm:t>
        <a:bodyPr/>
        <a:lstStyle/>
        <a:p>
          <a:endParaRPr lang="es-ES_tradnl"/>
        </a:p>
      </dgm:t>
    </dgm:pt>
    <dgm:pt modelId="{006A3A06-4C75-8449-AA7F-E0BB1AB086D8}" type="sibTrans" cxnId="{07CA565F-8E31-B246-B10B-328C29CBE341}">
      <dgm:prSet/>
      <dgm:spPr/>
      <dgm:t>
        <a:bodyPr/>
        <a:lstStyle/>
        <a:p>
          <a:endParaRPr lang="es-ES_tradnl"/>
        </a:p>
      </dgm:t>
    </dgm:pt>
    <dgm:pt modelId="{C748EDCC-AC35-B44A-A7A5-1FFB2886E244}" type="pres">
      <dgm:prSet presAssocID="{926B0D0A-6F10-044B-9961-9901C16806C8}" presName="hierChild1" presStyleCnt="0">
        <dgm:presLayoutVars>
          <dgm:orgChart val="1"/>
          <dgm:chPref val="1"/>
          <dgm:dir/>
          <dgm:animOne val="branch"/>
          <dgm:animLvl val="lvl"/>
          <dgm:resizeHandles/>
        </dgm:presLayoutVars>
      </dgm:prSet>
      <dgm:spPr/>
      <dgm:t>
        <a:bodyPr/>
        <a:lstStyle/>
        <a:p>
          <a:endParaRPr lang="es-ES_tradnl"/>
        </a:p>
      </dgm:t>
    </dgm:pt>
    <dgm:pt modelId="{73D63DE5-DAF6-BF44-A60A-01F3D9895667}" type="pres">
      <dgm:prSet presAssocID="{5278AB93-2862-D249-BCEE-BFD157108D02}" presName="hierRoot1" presStyleCnt="0">
        <dgm:presLayoutVars>
          <dgm:hierBranch val="init"/>
        </dgm:presLayoutVars>
      </dgm:prSet>
      <dgm:spPr/>
    </dgm:pt>
    <dgm:pt modelId="{04749885-AF72-7448-8400-A2B62D3CE905}" type="pres">
      <dgm:prSet presAssocID="{5278AB93-2862-D249-BCEE-BFD157108D02}" presName="rootComposite1" presStyleCnt="0"/>
      <dgm:spPr/>
    </dgm:pt>
    <dgm:pt modelId="{A2F321B1-64A5-D143-9AE2-F9FE3BC89FDC}" type="pres">
      <dgm:prSet presAssocID="{5278AB93-2862-D249-BCEE-BFD157108D02}" presName="rootText1" presStyleLbl="node0" presStyleIdx="0" presStyleCnt="1">
        <dgm:presLayoutVars>
          <dgm:chPref val="3"/>
        </dgm:presLayoutVars>
      </dgm:prSet>
      <dgm:spPr>
        <a:prstGeom prst="rect">
          <a:avLst/>
        </a:prstGeom>
      </dgm:spPr>
      <dgm:t>
        <a:bodyPr/>
        <a:lstStyle/>
        <a:p>
          <a:endParaRPr lang="es-ES_tradnl"/>
        </a:p>
      </dgm:t>
    </dgm:pt>
    <dgm:pt modelId="{33542D77-0E32-FF43-96C6-E15AB7910BBC}" type="pres">
      <dgm:prSet presAssocID="{5278AB93-2862-D249-BCEE-BFD157108D02}" presName="rootConnector1" presStyleLbl="node1" presStyleIdx="0" presStyleCnt="0"/>
      <dgm:spPr/>
      <dgm:t>
        <a:bodyPr/>
        <a:lstStyle/>
        <a:p>
          <a:endParaRPr lang="es-ES_tradnl"/>
        </a:p>
      </dgm:t>
    </dgm:pt>
    <dgm:pt modelId="{1ADE07E6-F340-2345-BEDB-EDAB078B300F}" type="pres">
      <dgm:prSet presAssocID="{5278AB93-2862-D249-BCEE-BFD157108D02}" presName="hierChild2" presStyleCnt="0"/>
      <dgm:spPr/>
    </dgm:pt>
    <dgm:pt modelId="{BE82ED63-34DA-FF48-B022-2DE8DEE47D80}" type="pres">
      <dgm:prSet presAssocID="{B395D8D9-9ED2-D248-BD9D-D0ED38B5CBAA}" presName="Name37" presStyleLbl="parChTrans1D2" presStyleIdx="0" presStyleCnt="4"/>
      <dgm:spPr/>
      <dgm:t>
        <a:bodyPr/>
        <a:lstStyle/>
        <a:p>
          <a:endParaRPr lang="es-ES_tradnl"/>
        </a:p>
      </dgm:t>
    </dgm:pt>
    <dgm:pt modelId="{8FAD9811-410E-4841-93AB-42ED8D6A2E22}" type="pres">
      <dgm:prSet presAssocID="{F89F4AC2-1D53-074C-9286-CF5A9F0F2E35}" presName="hierRoot2" presStyleCnt="0">
        <dgm:presLayoutVars>
          <dgm:hierBranch val="init"/>
        </dgm:presLayoutVars>
      </dgm:prSet>
      <dgm:spPr/>
    </dgm:pt>
    <dgm:pt modelId="{0DE0A079-CA5B-F144-AA88-EF4A6E676DE6}" type="pres">
      <dgm:prSet presAssocID="{F89F4AC2-1D53-074C-9286-CF5A9F0F2E35}" presName="rootComposite" presStyleCnt="0"/>
      <dgm:spPr/>
    </dgm:pt>
    <dgm:pt modelId="{BCFCBDFC-9DA9-9D4C-A33F-1DAEE20EDD9F}" type="pres">
      <dgm:prSet presAssocID="{F89F4AC2-1D53-074C-9286-CF5A9F0F2E35}" presName="rootText" presStyleLbl="node2" presStyleIdx="0" presStyleCnt="2">
        <dgm:presLayoutVars>
          <dgm:chPref val="3"/>
        </dgm:presLayoutVars>
      </dgm:prSet>
      <dgm:spPr/>
      <dgm:t>
        <a:bodyPr/>
        <a:lstStyle/>
        <a:p>
          <a:endParaRPr lang="es-ES_tradnl"/>
        </a:p>
      </dgm:t>
    </dgm:pt>
    <dgm:pt modelId="{BE4472E4-09D8-BB42-B5C6-651B50889B7E}" type="pres">
      <dgm:prSet presAssocID="{F89F4AC2-1D53-074C-9286-CF5A9F0F2E35}" presName="rootConnector" presStyleLbl="node2" presStyleIdx="0" presStyleCnt="2"/>
      <dgm:spPr/>
      <dgm:t>
        <a:bodyPr/>
        <a:lstStyle/>
        <a:p>
          <a:endParaRPr lang="es-ES_tradnl"/>
        </a:p>
      </dgm:t>
    </dgm:pt>
    <dgm:pt modelId="{8D4D60AF-20FF-B54E-B1C1-6A75AB861ED5}" type="pres">
      <dgm:prSet presAssocID="{F89F4AC2-1D53-074C-9286-CF5A9F0F2E35}" presName="hierChild4" presStyleCnt="0"/>
      <dgm:spPr/>
    </dgm:pt>
    <dgm:pt modelId="{F716A5D4-A425-1A47-9DB7-026F585B2458}" type="pres">
      <dgm:prSet presAssocID="{9AF13054-CA7A-7F45-911E-892E79E825AF}" presName="Name37" presStyleLbl="parChTrans1D3" presStyleIdx="0" presStyleCnt="2"/>
      <dgm:spPr/>
      <dgm:t>
        <a:bodyPr/>
        <a:lstStyle/>
        <a:p>
          <a:endParaRPr lang="es-ES_tradnl"/>
        </a:p>
      </dgm:t>
    </dgm:pt>
    <dgm:pt modelId="{41611949-84D9-7F47-891B-74F675DD9998}" type="pres">
      <dgm:prSet presAssocID="{52744EE2-03C4-ED4D-B5CF-24F6829A15A9}" presName="hierRoot2" presStyleCnt="0">
        <dgm:presLayoutVars>
          <dgm:hierBranch val="init"/>
        </dgm:presLayoutVars>
      </dgm:prSet>
      <dgm:spPr/>
    </dgm:pt>
    <dgm:pt modelId="{37E2D0C0-1A33-C945-B604-43B134C2BE50}" type="pres">
      <dgm:prSet presAssocID="{52744EE2-03C4-ED4D-B5CF-24F6829A15A9}" presName="rootComposite" presStyleCnt="0"/>
      <dgm:spPr/>
    </dgm:pt>
    <dgm:pt modelId="{D27E9ACE-C41A-064B-A0C3-AFE555702235}" type="pres">
      <dgm:prSet presAssocID="{52744EE2-03C4-ED4D-B5CF-24F6829A15A9}" presName="rootText" presStyleLbl="node3" presStyleIdx="0" presStyleCnt="2">
        <dgm:presLayoutVars>
          <dgm:chPref val="3"/>
        </dgm:presLayoutVars>
      </dgm:prSet>
      <dgm:spPr/>
      <dgm:t>
        <a:bodyPr/>
        <a:lstStyle/>
        <a:p>
          <a:endParaRPr lang="es-ES_tradnl"/>
        </a:p>
      </dgm:t>
    </dgm:pt>
    <dgm:pt modelId="{8CC91EA8-4180-6449-B5BA-CF897A0DB526}" type="pres">
      <dgm:prSet presAssocID="{52744EE2-03C4-ED4D-B5CF-24F6829A15A9}" presName="rootConnector" presStyleLbl="node3" presStyleIdx="0" presStyleCnt="2"/>
      <dgm:spPr/>
      <dgm:t>
        <a:bodyPr/>
        <a:lstStyle/>
        <a:p>
          <a:endParaRPr lang="es-ES_tradnl"/>
        </a:p>
      </dgm:t>
    </dgm:pt>
    <dgm:pt modelId="{FA9CFC88-C6B4-CB44-9076-4E9BC200EFA4}" type="pres">
      <dgm:prSet presAssocID="{52744EE2-03C4-ED4D-B5CF-24F6829A15A9}" presName="hierChild4" presStyleCnt="0"/>
      <dgm:spPr/>
    </dgm:pt>
    <dgm:pt modelId="{7CDB9CCD-048F-3B44-B3F0-5CC9282BFA3D}" type="pres">
      <dgm:prSet presAssocID="{52744EE2-03C4-ED4D-B5CF-24F6829A15A9}" presName="hierChild5" presStyleCnt="0"/>
      <dgm:spPr/>
    </dgm:pt>
    <dgm:pt modelId="{FB319D21-69FA-034E-A571-015557D40757}" type="pres">
      <dgm:prSet presAssocID="{F7EA3317-6635-264F-984A-805AB2A4D31A}" presName="Name37" presStyleLbl="parChTrans1D3" presStyleIdx="1" presStyleCnt="2"/>
      <dgm:spPr/>
      <dgm:t>
        <a:bodyPr/>
        <a:lstStyle/>
        <a:p>
          <a:endParaRPr lang="es-ES_tradnl"/>
        </a:p>
      </dgm:t>
    </dgm:pt>
    <dgm:pt modelId="{3B3D1F48-8812-E442-9F0D-49C78BBC6FE2}" type="pres">
      <dgm:prSet presAssocID="{FBD325D9-741D-1540-A2EE-93FBE5BEE7DC}" presName="hierRoot2" presStyleCnt="0">
        <dgm:presLayoutVars>
          <dgm:hierBranch val="init"/>
        </dgm:presLayoutVars>
      </dgm:prSet>
      <dgm:spPr/>
    </dgm:pt>
    <dgm:pt modelId="{39E45168-248A-164F-ACFE-946B1785A29A}" type="pres">
      <dgm:prSet presAssocID="{FBD325D9-741D-1540-A2EE-93FBE5BEE7DC}" presName="rootComposite" presStyleCnt="0"/>
      <dgm:spPr/>
    </dgm:pt>
    <dgm:pt modelId="{6EA89ABB-B2FD-D14F-93A5-8FB23B17F858}" type="pres">
      <dgm:prSet presAssocID="{FBD325D9-741D-1540-A2EE-93FBE5BEE7DC}" presName="rootText" presStyleLbl="node3" presStyleIdx="1" presStyleCnt="2" custLinFactX="-44101" custLinFactY="-42143" custLinFactNeighborX="-100000" custLinFactNeighborY="-100000">
        <dgm:presLayoutVars>
          <dgm:chPref val="3"/>
        </dgm:presLayoutVars>
      </dgm:prSet>
      <dgm:spPr/>
      <dgm:t>
        <a:bodyPr/>
        <a:lstStyle/>
        <a:p>
          <a:endParaRPr lang="es-ES_tradnl"/>
        </a:p>
      </dgm:t>
    </dgm:pt>
    <dgm:pt modelId="{AC201E02-0E56-7645-AC11-4889549CFBD0}" type="pres">
      <dgm:prSet presAssocID="{FBD325D9-741D-1540-A2EE-93FBE5BEE7DC}" presName="rootConnector" presStyleLbl="node3" presStyleIdx="1" presStyleCnt="2"/>
      <dgm:spPr/>
      <dgm:t>
        <a:bodyPr/>
        <a:lstStyle/>
        <a:p>
          <a:endParaRPr lang="es-ES_tradnl"/>
        </a:p>
      </dgm:t>
    </dgm:pt>
    <dgm:pt modelId="{783326C0-89BD-D648-89CF-E778C9CD3026}" type="pres">
      <dgm:prSet presAssocID="{FBD325D9-741D-1540-A2EE-93FBE5BEE7DC}" presName="hierChild4" presStyleCnt="0"/>
      <dgm:spPr/>
    </dgm:pt>
    <dgm:pt modelId="{2867BBA7-E728-E94A-96C5-E7B16E6D58E2}" type="pres">
      <dgm:prSet presAssocID="{FBD325D9-741D-1540-A2EE-93FBE5BEE7DC}" presName="hierChild5" presStyleCnt="0"/>
      <dgm:spPr/>
    </dgm:pt>
    <dgm:pt modelId="{366CCA10-524F-E24F-A062-A418F8EF2BED}" type="pres">
      <dgm:prSet presAssocID="{F89F4AC2-1D53-074C-9286-CF5A9F0F2E35}" presName="hierChild5" presStyleCnt="0"/>
      <dgm:spPr/>
    </dgm:pt>
    <dgm:pt modelId="{04107D96-853E-354F-82DA-73AD44C51EA6}" type="pres">
      <dgm:prSet presAssocID="{9DF1FB1B-B411-0042-9AA5-8951898A5113}" presName="Name37" presStyleLbl="parChTrans1D2" presStyleIdx="1" presStyleCnt="4"/>
      <dgm:spPr/>
      <dgm:t>
        <a:bodyPr/>
        <a:lstStyle/>
        <a:p>
          <a:endParaRPr lang="es-ES_tradnl"/>
        </a:p>
      </dgm:t>
    </dgm:pt>
    <dgm:pt modelId="{BB3EA22C-2272-134A-AD32-65DC1407DD16}" type="pres">
      <dgm:prSet presAssocID="{C4DE05CB-4375-7A48-8DDE-4037F1C09775}" presName="hierRoot2" presStyleCnt="0">
        <dgm:presLayoutVars>
          <dgm:hierBranch val="init"/>
        </dgm:presLayoutVars>
      </dgm:prSet>
      <dgm:spPr/>
    </dgm:pt>
    <dgm:pt modelId="{1B26A223-BF98-0045-94F4-9F0A4B412869}" type="pres">
      <dgm:prSet presAssocID="{C4DE05CB-4375-7A48-8DDE-4037F1C09775}" presName="rootComposite" presStyleCnt="0"/>
      <dgm:spPr/>
    </dgm:pt>
    <dgm:pt modelId="{E29A240C-24EC-6F4D-9F74-3BBFE27E5071}" type="pres">
      <dgm:prSet presAssocID="{C4DE05CB-4375-7A48-8DDE-4037F1C09775}" presName="rootText" presStyleLbl="node2" presStyleIdx="1" presStyleCnt="2">
        <dgm:presLayoutVars>
          <dgm:chPref val="3"/>
        </dgm:presLayoutVars>
      </dgm:prSet>
      <dgm:spPr/>
      <dgm:t>
        <a:bodyPr/>
        <a:lstStyle/>
        <a:p>
          <a:endParaRPr lang="es-ES_tradnl"/>
        </a:p>
      </dgm:t>
    </dgm:pt>
    <dgm:pt modelId="{300C445A-713B-1247-92B8-D029FFCFCF98}" type="pres">
      <dgm:prSet presAssocID="{C4DE05CB-4375-7A48-8DDE-4037F1C09775}" presName="rootConnector" presStyleLbl="node2" presStyleIdx="1" presStyleCnt="2"/>
      <dgm:spPr/>
      <dgm:t>
        <a:bodyPr/>
        <a:lstStyle/>
        <a:p>
          <a:endParaRPr lang="es-ES_tradnl"/>
        </a:p>
      </dgm:t>
    </dgm:pt>
    <dgm:pt modelId="{43132BBC-BC14-D14E-835A-957268BD2D5E}" type="pres">
      <dgm:prSet presAssocID="{C4DE05CB-4375-7A48-8DDE-4037F1C09775}" presName="hierChild4" presStyleCnt="0"/>
      <dgm:spPr/>
    </dgm:pt>
    <dgm:pt modelId="{2C5E0F40-F89A-564E-8EC8-A5733771E0FA}" type="pres">
      <dgm:prSet presAssocID="{C4DE05CB-4375-7A48-8DDE-4037F1C09775}" presName="hierChild5" presStyleCnt="0"/>
      <dgm:spPr/>
    </dgm:pt>
    <dgm:pt modelId="{3E7ED24E-17F2-294E-ABE1-B011C42D5A5F}" type="pres">
      <dgm:prSet presAssocID="{5278AB93-2862-D249-BCEE-BFD157108D02}" presName="hierChild3" presStyleCnt="0"/>
      <dgm:spPr/>
    </dgm:pt>
    <dgm:pt modelId="{6E580990-EDC1-914F-8ED0-1CC3774908EB}" type="pres">
      <dgm:prSet presAssocID="{1FC185D8-BD8A-584B-B0D1-691E033F216E}" presName="Name111" presStyleLbl="parChTrans1D2" presStyleIdx="2" presStyleCnt="4"/>
      <dgm:spPr/>
      <dgm:t>
        <a:bodyPr/>
        <a:lstStyle/>
        <a:p>
          <a:endParaRPr lang="es-ES_tradnl"/>
        </a:p>
      </dgm:t>
    </dgm:pt>
    <dgm:pt modelId="{A6B06AF0-6CD5-5848-8E9B-4C3CDAEA44D8}" type="pres">
      <dgm:prSet presAssocID="{6B0A62F6-8A00-374E-B3A5-E3A358CD3A81}" presName="hierRoot3" presStyleCnt="0">
        <dgm:presLayoutVars>
          <dgm:hierBranch val="init"/>
        </dgm:presLayoutVars>
      </dgm:prSet>
      <dgm:spPr/>
    </dgm:pt>
    <dgm:pt modelId="{E70CD9FF-860B-A346-8D4C-E1461B377405}" type="pres">
      <dgm:prSet presAssocID="{6B0A62F6-8A00-374E-B3A5-E3A358CD3A81}" presName="rootComposite3" presStyleCnt="0"/>
      <dgm:spPr/>
    </dgm:pt>
    <dgm:pt modelId="{4C302589-1BAF-564C-AEC5-05F96AC2B6FF}" type="pres">
      <dgm:prSet presAssocID="{6B0A62F6-8A00-374E-B3A5-E3A358CD3A81}" presName="rootText3" presStyleLbl="asst1" presStyleIdx="0" presStyleCnt="2">
        <dgm:presLayoutVars>
          <dgm:chPref val="3"/>
        </dgm:presLayoutVars>
      </dgm:prSet>
      <dgm:spPr>
        <a:prstGeom prst="rect">
          <a:avLst/>
        </a:prstGeom>
      </dgm:spPr>
      <dgm:t>
        <a:bodyPr/>
        <a:lstStyle/>
        <a:p>
          <a:endParaRPr lang="es-ES_tradnl"/>
        </a:p>
      </dgm:t>
    </dgm:pt>
    <dgm:pt modelId="{30F17BE5-DE90-DA4F-B19A-11ABDB61BB65}" type="pres">
      <dgm:prSet presAssocID="{6B0A62F6-8A00-374E-B3A5-E3A358CD3A81}" presName="rootConnector3" presStyleLbl="asst1" presStyleIdx="0" presStyleCnt="2"/>
      <dgm:spPr/>
      <dgm:t>
        <a:bodyPr/>
        <a:lstStyle/>
        <a:p>
          <a:endParaRPr lang="es-ES_tradnl"/>
        </a:p>
      </dgm:t>
    </dgm:pt>
    <dgm:pt modelId="{EA05B129-8DBA-CF4D-8C73-FDB50ECDC02F}" type="pres">
      <dgm:prSet presAssocID="{6B0A62F6-8A00-374E-B3A5-E3A358CD3A81}" presName="hierChild6" presStyleCnt="0"/>
      <dgm:spPr/>
    </dgm:pt>
    <dgm:pt modelId="{6743331D-BC31-5348-A16E-D752A06933BB}" type="pres">
      <dgm:prSet presAssocID="{6B0A62F6-8A00-374E-B3A5-E3A358CD3A81}" presName="hierChild7" presStyleCnt="0"/>
      <dgm:spPr/>
    </dgm:pt>
    <dgm:pt modelId="{50FA1984-230E-854A-860D-BE8520AD62CD}" type="pres">
      <dgm:prSet presAssocID="{00E191F4-FEA8-5845-8010-ABA5BE3727DB}" presName="Name111" presStyleLbl="parChTrans1D2" presStyleIdx="3" presStyleCnt="4"/>
      <dgm:spPr/>
      <dgm:t>
        <a:bodyPr/>
        <a:lstStyle/>
        <a:p>
          <a:endParaRPr lang="es-ES_tradnl"/>
        </a:p>
      </dgm:t>
    </dgm:pt>
    <dgm:pt modelId="{9E54971B-D294-2F42-9DE7-F71DF268BC71}" type="pres">
      <dgm:prSet presAssocID="{92DF64D7-D1C2-164F-BD40-FC5CCEF9EEDF}" presName="hierRoot3" presStyleCnt="0">
        <dgm:presLayoutVars>
          <dgm:hierBranch val="init"/>
        </dgm:presLayoutVars>
      </dgm:prSet>
      <dgm:spPr/>
    </dgm:pt>
    <dgm:pt modelId="{3E117970-7B69-3C4B-B308-2D3800E59CA9}" type="pres">
      <dgm:prSet presAssocID="{92DF64D7-D1C2-164F-BD40-FC5CCEF9EEDF}" presName="rootComposite3" presStyleCnt="0"/>
      <dgm:spPr/>
    </dgm:pt>
    <dgm:pt modelId="{08348D05-D32C-7E44-BD11-396C05BD6BFB}" type="pres">
      <dgm:prSet presAssocID="{92DF64D7-D1C2-164F-BD40-FC5CCEF9EEDF}" presName="rootText3" presStyleLbl="asst1" presStyleIdx="1" presStyleCnt="2">
        <dgm:presLayoutVars>
          <dgm:chPref val="3"/>
        </dgm:presLayoutVars>
      </dgm:prSet>
      <dgm:spPr/>
      <dgm:t>
        <a:bodyPr/>
        <a:lstStyle/>
        <a:p>
          <a:endParaRPr lang="es-ES_tradnl"/>
        </a:p>
      </dgm:t>
    </dgm:pt>
    <dgm:pt modelId="{2C71AA6C-ECE6-4943-A5EA-CB740D3539E1}" type="pres">
      <dgm:prSet presAssocID="{92DF64D7-D1C2-164F-BD40-FC5CCEF9EEDF}" presName="rootConnector3" presStyleLbl="asst1" presStyleIdx="1" presStyleCnt="2"/>
      <dgm:spPr/>
      <dgm:t>
        <a:bodyPr/>
        <a:lstStyle/>
        <a:p>
          <a:endParaRPr lang="es-ES_tradnl"/>
        </a:p>
      </dgm:t>
    </dgm:pt>
    <dgm:pt modelId="{2F21BF2C-CFB0-B24A-97FC-C5781AA0F1DE}" type="pres">
      <dgm:prSet presAssocID="{92DF64D7-D1C2-164F-BD40-FC5CCEF9EEDF}" presName="hierChild6" presStyleCnt="0"/>
      <dgm:spPr/>
    </dgm:pt>
    <dgm:pt modelId="{6A01B230-EE45-0F43-BE99-8E0790304B15}" type="pres">
      <dgm:prSet presAssocID="{92DF64D7-D1C2-164F-BD40-FC5CCEF9EEDF}" presName="hierChild7" presStyleCnt="0"/>
      <dgm:spPr/>
    </dgm:pt>
  </dgm:ptLst>
  <dgm:cxnLst>
    <dgm:cxn modelId="{8DD1A477-2E37-374B-992B-EC8108E87FA9}" type="presOf" srcId="{B395D8D9-9ED2-D248-BD9D-D0ED38B5CBAA}" destId="{BE82ED63-34DA-FF48-B022-2DE8DEE47D80}" srcOrd="0" destOrd="0" presId="urn:microsoft.com/office/officeart/2005/8/layout/orgChart1"/>
    <dgm:cxn modelId="{3521A775-B648-7B49-B0DD-28E3B03481D2}" type="presOf" srcId="{FBD325D9-741D-1540-A2EE-93FBE5BEE7DC}" destId="{6EA89ABB-B2FD-D14F-93A5-8FB23B17F858}" srcOrd="0" destOrd="0" presId="urn:microsoft.com/office/officeart/2005/8/layout/orgChart1"/>
    <dgm:cxn modelId="{91C43257-271B-C74A-8805-987421B0D57F}" srcId="{5278AB93-2862-D249-BCEE-BFD157108D02}" destId="{F89F4AC2-1D53-074C-9286-CF5A9F0F2E35}" srcOrd="2" destOrd="0" parTransId="{B395D8D9-9ED2-D248-BD9D-D0ED38B5CBAA}" sibTransId="{FEF8FF73-DE3E-A743-B5C1-8A422E87A061}"/>
    <dgm:cxn modelId="{519EA4EC-452D-BC47-A8F7-BED6C50EBAB3}" type="presOf" srcId="{C4DE05CB-4375-7A48-8DDE-4037F1C09775}" destId="{300C445A-713B-1247-92B8-D029FFCFCF98}" srcOrd="1" destOrd="0" presId="urn:microsoft.com/office/officeart/2005/8/layout/orgChart1"/>
    <dgm:cxn modelId="{C1E42088-9F22-0F47-AB99-3C463318CDA9}" type="presOf" srcId="{F89F4AC2-1D53-074C-9286-CF5A9F0F2E35}" destId="{BCFCBDFC-9DA9-9D4C-A33F-1DAEE20EDD9F}" srcOrd="0" destOrd="0" presId="urn:microsoft.com/office/officeart/2005/8/layout/orgChart1"/>
    <dgm:cxn modelId="{98BDD2E3-6BC0-1E48-ABE2-A083CB53C28B}" type="presOf" srcId="{52744EE2-03C4-ED4D-B5CF-24F6829A15A9}" destId="{D27E9ACE-C41A-064B-A0C3-AFE555702235}" srcOrd="0" destOrd="0" presId="urn:microsoft.com/office/officeart/2005/8/layout/orgChart1"/>
    <dgm:cxn modelId="{5F684DAF-18A2-8E45-931A-47111C5231D6}" type="presOf" srcId="{F7EA3317-6635-264F-984A-805AB2A4D31A}" destId="{FB319D21-69FA-034E-A571-015557D40757}" srcOrd="0" destOrd="0" presId="urn:microsoft.com/office/officeart/2005/8/layout/orgChart1"/>
    <dgm:cxn modelId="{400A5750-5ED9-7042-91C3-98677F8EB092}" type="presOf" srcId="{5278AB93-2862-D249-BCEE-BFD157108D02}" destId="{A2F321B1-64A5-D143-9AE2-F9FE3BC89FDC}" srcOrd="0" destOrd="0" presId="urn:microsoft.com/office/officeart/2005/8/layout/orgChart1"/>
    <dgm:cxn modelId="{7A57EEF7-D303-6E40-B508-4D95BE71C3C6}" srcId="{5278AB93-2862-D249-BCEE-BFD157108D02}" destId="{92DF64D7-D1C2-164F-BD40-FC5CCEF9EEDF}" srcOrd="1" destOrd="0" parTransId="{00E191F4-FEA8-5845-8010-ABA5BE3727DB}" sibTransId="{D217CF92-A02B-BB49-AE04-E548A81370EE}"/>
    <dgm:cxn modelId="{4E5B0C71-BA52-F34F-B2C7-421A20BD12D3}" type="presOf" srcId="{F89F4AC2-1D53-074C-9286-CF5A9F0F2E35}" destId="{BE4472E4-09D8-BB42-B5C6-651B50889B7E}" srcOrd="1" destOrd="0" presId="urn:microsoft.com/office/officeart/2005/8/layout/orgChart1"/>
    <dgm:cxn modelId="{FA254462-B104-7E4F-B6A8-3AE4D16BDFEB}" type="presOf" srcId="{52744EE2-03C4-ED4D-B5CF-24F6829A15A9}" destId="{8CC91EA8-4180-6449-B5BA-CF897A0DB526}" srcOrd="1" destOrd="0" presId="urn:microsoft.com/office/officeart/2005/8/layout/orgChart1"/>
    <dgm:cxn modelId="{153AAF4F-58B0-6C48-B71E-08FA522B7248}" type="presOf" srcId="{92DF64D7-D1C2-164F-BD40-FC5CCEF9EEDF}" destId="{2C71AA6C-ECE6-4943-A5EA-CB740D3539E1}" srcOrd="1" destOrd="0" presId="urn:microsoft.com/office/officeart/2005/8/layout/orgChart1"/>
    <dgm:cxn modelId="{AD990D3F-DBBD-7B4F-A370-C222A6B96A51}" type="presOf" srcId="{9AF13054-CA7A-7F45-911E-892E79E825AF}" destId="{F716A5D4-A425-1A47-9DB7-026F585B2458}" srcOrd="0" destOrd="0" presId="urn:microsoft.com/office/officeart/2005/8/layout/orgChart1"/>
    <dgm:cxn modelId="{3FB597FC-0A19-AB45-8BC1-A4007B09EA73}" type="presOf" srcId="{9DF1FB1B-B411-0042-9AA5-8951898A5113}" destId="{04107D96-853E-354F-82DA-73AD44C51EA6}" srcOrd="0" destOrd="0" presId="urn:microsoft.com/office/officeart/2005/8/layout/orgChart1"/>
    <dgm:cxn modelId="{B91688EE-E2B5-5249-921C-B4F21B044B5C}" type="presOf" srcId="{6B0A62F6-8A00-374E-B3A5-E3A358CD3A81}" destId="{4C302589-1BAF-564C-AEC5-05F96AC2B6FF}" srcOrd="0" destOrd="0" presId="urn:microsoft.com/office/officeart/2005/8/layout/orgChart1"/>
    <dgm:cxn modelId="{3A55A21E-9526-9748-9DCE-9FD354C05377}" type="presOf" srcId="{926B0D0A-6F10-044B-9961-9901C16806C8}" destId="{C748EDCC-AC35-B44A-A7A5-1FFB2886E244}" srcOrd="0" destOrd="0" presId="urn:microsoft.com/office/officeart/2005/8/layout/orgChart1"/>
    <dgm:cxn modelId="{A1D51532-0DFA-DC4C-993B-D0300838797E}" srcId="{F89F4AC2-1D53-074C-9286-CF5A9F0F2E35}" destId="{FBD325D9-741D-1540-A2EE-93FBE5BEE7DC}" srcOrd="1" destOrd="0" parTransId="{F7EA3317-6635-264F-984A-805AB2A4D31A}" sibTransId="{8EC12358-A2D6-B54A-B212-E3711FC97C10}"/>
    <dgm:cxn modelId="{DAD5118A-A828-A54F-B07A-6118837AB044}" type="presOf" srcId="{5278AB93-2862-D249-BCEE-BFD157108D02}" destId="{33542D77-0E32-FF43-96C6-E15AB7910BBC}" srcOrd="1" destOrd="0" presId="urn:microsoft.com/office/officeart/2005/8/layout/orgChart1"/>
    <dgm:cxn modelId="{D2857193-60FD-C74A-B6CE-4068E2580E68}" type="presOf" srcId="{00E191F4-FEA8-5845-8010-ABA5BE3727DB}" destId="{50FA1984-230E-854A-860D-BE8520AD62CD}" srcOrd="0" destOrd="0" presId="urn:microsoft.com/office/officeart/2005/8/layout/orgChart1"/>
    <dgm:cxn modelId="{3ECB6EC8-6861-B640-A8C6-35F798FDB2F5}" type="presOf" srcId="{6B0A62F6-8A00-374E-B3A5-E3A358CD3A81}" destId="{30F17BE5-DE90-DA4F-B19A-11ABDB61BB65}" srcOrd="1" destOrd="0" presId="urn:microsoft.com/office/officeart/2005/8/layout/orgChart1"/>
    <dgm:cxn modelId="{3637BDC3-CBBE-014C-BCE4-86F21AF8720C}" type="presOf" srcId="{C4DE05CB-4375-7A48-8DDE-4037F1C09775}" destId="{E29A240C-24EC-6F4D-9F74-3BBFE27E5071}" srcOrd="0" destOrd="0" presId="urn:microsoft.com/office/officeart/2005/8/layout/orgChart1"/>
    <dgm:cxn modelId="{8228131F-B78E-0C49-B0F9-3FCA24DAF527}" srcId="{F89F4AC2-1D53-074C-9286-CF5A9F0F2E35}" destId="{52744EE2-03C4-ED4D-B5CF-24F6829A15A9}" srcOrd="0" destOrd="0" parTransId="{9AF13054-CA7A-7F45-911E-892E79E825AF}" sibTransId="{EE94E107-DAB1-0143-9FB6-F8DF1A095229}"/>
    <dgm:cxn modelId="{07CA565F-8E31-B246-B10B-328C29CBE341}" srcId="{5278AB93-2862-D249-BCEE-BFD157108D02}" destId="{C4DE05CB-4375-7A48-8DDE-4037F1C09775}" srcOrd="3" destOrd="0" parTransId="{9DF1FB1B-B411-0042-9AA5-8951898A5113}" sibTransId="{006A3A06-4C75-8449-AA7F-E0BB1AB086D8}"/>
    <dgm:cxn modelId="{6A2D42A1-C1F5-4644-80CF-459169D42BBD}" type="presOf" srcId="{92DF64D7-D1C2-164F-BD40-FC5CCEF9EEDF}" destId="{08348D05-D32C-7E44-BD11-396C05BD6BFB}" srcOrd="0" destOrd="0" presId="urn:microsoft.com/office/officeart/2005/8/layout/orgChart1"/>
    <dgm:cxn modelId="{88EB2A4C-6E8A-CD42-AA9D-8E39D619D694}" type="presOf" srcId="{FBD325D9-741D-1540-A2EE-93FBE5BEE7DC}" destId="{AC201E02-0E56-7645-AC11-4889549CFBD0}" srcOrd="1" destOrd="0" presId="urn:microsoft.com/office/officeart/2005/8/layout/orgChart1"/>
    <dgm:cxn modelId="{D8943150-90AF-164F-851C-778F5A8A2A81}" srcId="{926B0D0A-6F10-044B-9961-9901C16806C8}" destId="{5278AB93-2862-D249-BCEE-BFD157108D02}" srcOrd="0" destOrd="0" parTransId="{3D7F2D15-6A9B-5B40-83C2-D8FA81DA6AFF}" sibTransId="{9C56E008-E937-BC46-8D02-CB25AF554F0D}"/>
    <dgm:cxn modelId="{94DD334E-5CE8-5B40-B92C-4BC970EA87D0}" srcId="{5278AB93-2862-D249-BCEE-BFD157108D02}" destId="{6B0A62F6-8A00-374E-B3A5-E3A358CD3A81}" srcOrd="0" destOrd="0" parTransId="{1FC185D8-BD8A-584B-B0D1-691E033F216E}" sibTransId="{2B7B6C9D-E2DF-8E4A-8DD5-5AE33534D4A1}"/>
    <dgm:cxn modelId="{15248826-0A32-FC4C-819F-886E58B132B9}" type="presOf" srcId="{1FC185D8-BD8A-584B-B0D1-691E033F216E}" destId="{6E580990-EDC1-914F-8ED0-1CC3774908EB}" srcOrd="0" destOrd="0" presId="urn:microsoft.com/office/officeart/2005/8/layout/orgChart1"/>
    <dgm:cxn modelId="{80AE36B8-07D4-9041-B376-39F38AE14CCF}" type="presParOf" srcId="{C748EDCC-AC35-B44A-A7A5-1FFB2886E244}" destId="{73D63DE5-DAF6-BF44-A60A-01F3D9895667}" srcOrd="0" destOrd="0" presId="urn:microsoft.com/office/officeart/2005/8/layout/orgChart1"/>
    <dgm:cxn modelId="{6D6C4E20-47AF-6442-BB33-DE78968F870D}" type="presParOf" srcId="{73D63DE5-DAF6-BF44-A60A-01F3D9895667}" destId="{04749885-AF72-7448-8400-A2B62D3CE905}" srcOrd="0" destOrd="0" presId="urn:microsoft.com/office/officeart/2005/8/layout/orgChart1"/>
    <dgm:cxn modelId="{2CE794C0-D993-BD43-9D22-5F0754063D6C}" type="presParOf" srcId="{04749885-AF72-7448-8400-A2B62D3CE905}" destId="{A2F321B1-64A5-D143-9AE2-F9FE3BC89FDC}" srcOrd="0" destOrd="0" presId="urn:microsoft.com/office/officeart/2005/8/layout/orgChart1"/>
    <dgm:cxn modelId="{48446A7E-21A8-3E49-BC21-F0359EA5F4E1}" type="presParOf" srcId="{04749885-AF72-7448-8400-A2B62D3CE905}" destId="{33542D77-0E32-FF43-96C6-E15AB7910BBC}" srcOrd="1" destOrd="0" presId="urn:microsoft.com/office/officeart/2005/8/layout/orgChart1"/>
    <dgm:cxn modelId="{6DE91AC9-9E9F-E74C-ADF6-62C2F229DA43}" type="presParOf" srcId="{73D63DE5-DAF6-BF44-A60A-01F3D9895667}" destId="{1ADE07E6-F340-2345-BEDB-EDAB078B300F}" srcOrd="1" destOrd="0" presId="urn:microsoft.com/office/officeart/2005/8/layout/orgChart1"/>
    <dgm:cxn modelId="{5EC33754-BD9E-A34E-B21C-B03709E60C4A}" type="presParOf" srcId="{1ADE07E6-F340-2345-BEDB-EDAB078B300F}" destId="{BE82ED63-34DA-FF48-B022-2DE8DEE47D80}" srcOrd="0" destOrd="0" presId="urn:microsoft.com/office/officeart/2005/8/layout/orgChart1"/>
    <dgm:cxn modelId="{67CA01F0-619F-E547-8E22-0F89C8236573}" type="presParOf" srcId="{1ADE07E6-F340-2345-BEDB-EDAB078B300F}" destId="{8FAD9811-410E-4841-93AB-42ED8D6A2E22}" srcOrd="1" destOrd="0" presId="urn:microsoft.com/office/officeart/2005/8/layout/orgChart1"/>
    <dgm:cxn modelId="{0F05B224-B92F-F846-A937-CB118BC6D695}" type="presParOf" srcId="{8FAD9811-410E-4841-93AB-42ED8D6A2E22}" destId="{0DE0A079-CA5B-F144-AA88-EF4A6E676DE6}" srcOrd="0" destOrd="0" presId="urn:microsoft.com/office/officeart/2005/8/layout/orgChart1"/>
    <dgm:cxn modelId="{383B6D9D-2300-0C44-99C8-9D5F4EB18D5F}" type="presParOf" srcId="{0DE0A079-CA5B-F144-AA88-EF4A6E676DE6}" destId="{BCFCBDFC-9DA9-9D4C-A33F-1DAEE20EDD9F}" srcOrd="0" destOrd="0" presId="urn:microsoft.com/office/officeart/2005/8/layout/orgChart1"/>
    <dgm:cxn modelId="{406D5271-ECA1-814D-8E9B-AFB14612EC43}" type="presParOf" srcId="{0DE0A079-CA5B-F144-AA88-EF4A6E676DE6}" destId="{BE4472E4-09D8-BB42-B5C6-651B50889B7E}" srcOrd="1" destOrd="0" presId="urn:microsoft.com/office/officeart/2005/8/layout/orgChart1"/>
    <dgm:cxn modelId="{6AE9E4CA-5691-D94E-A85A-195F76E34579}" type="presParOf" srcId="{8FAD9811-410E-4841-93AB-42ED8D6A2E22}" destId="{8D4D60AF-20FF-B54E-B1C1-6A75AB861ED5}" srcOrd="1" destOrd="0" presId="urn:microsoft.com/office/officeart/2005/8/layout/orgChart1"/>
    <dgm:cxn modelId="{849E8328-A957-4044-910F-B337B5190933}" type="presParOf" srcId="{8D4D60AF-20FF-B54E-B1C1-6A75AB861ED5}" destId="{F716A5D4-A425-1A47-9DB7-026F585B2458}" srcOrd="0" destOrd="0" presId="urn:microsoft.com/office/officeart/2005/8/layout/orgChart1"/>
    <dgm:cxn modelId="{4664C145-F669-544B-89F6-5AB78F39BAC2}" type="presParOf" srcId="{8D4D60AF-20FF-B54E-B1C1-6A75AB861ED5}" destId="{41611949-84D9-7F47-891B-74F675DD9998}" srcOrd="1" destOrd="0" presId="urn:microsoft.com/office/officeart/2005/8/layout/orgChart1"/>
    <dgm:cxn modelId="{D0B321F3-85FD-4043-B7E1-42A0252F92F5}" type="presParOf" srcId="{41611949-84D9-7F47-891B-74F675DD9998}" destId="{37E2D0C0-1A33-C945-B604-43B134C2BE50}" srcOrd="0" destOrd="0" presId="urn:microsoft.com/office/officeart/2005/8/layout/orgChart1"/>
    <dgm:cxn modelId="{C112F925-6A0C-A042-B586-B46BFCF71C8E}" type="presParOf" srcId="{37E2D0C0-1A33-C945-B604-43B134C2BE50}" destId="{D27E9ACE-C41A-064B-A0C3-AFE555702235}" srcOrd="0" destOrd="0" presId="urn:microsoft.com/office/officeart/2005/8/layout/orgChart1"/>
    <dgm:cxn modelId="{8597B359-213F-644E-9621-8DE102CB5278}" type="presParOf" srcId="{37E2D0C0-1A33-C945-B604-43B134C2BE50}" destId="{8CC91EA8-4180-6449-B5BA-CF897A0DB526}" srcOrd="1" destOrd="0" presId="urn:microsoft.com/office/officeart/2005/8/layout/orgChart1"/>
    <dgm:cxn modelId="{83953B71-C857-EA4C-861E-C0B7E149049B}" type="presParOf" srcId="{41611949-84D9-7F47-891B-74F675DD9998}" destId="{FA9CFC88-C6B4-CB44-9076-4E9BC200EFA4}" srcOrd="1" destOrd="0" presId="urn:microsoft.com/office/officeart/2005/8/layout/orgChart1"/>
    <dgm:cxn modelId="{D9786A04-1AAA-A64C-8085-A86C6B05A69C}" type="presParOf" srcId="{41611949-84D9-7F47-891B-74F675DD9998}" destId="{7CDB9CCD-048F-3B44-B3F0-5CC9282BFA3D}" srcOrd="2" destOrd="0" presId="urn:microsoft.com/office/officeart/2005/8/layout/orgChart1"/>
    <dgm:cxn modelId="{BE901843-3B21-974F-B425-DBF06EBAD4FD}" type="presParOf" srcId="{8D4D60AF-20FF-B54E-B1C1-6A75AB861ED5}" destId="{FB319D21-69FA-034E-A571-015557D40757}" srcOrd="2" destOrd="0" presId="urn:microsoft.com/office/officeart/2005/8/layout/orgChart1"/>
    <dgm:cxn modelId="{1BD8C6C3-2775-CD48-887A-443B37E67C0D}" type="presParOf" srcId="{8D4D60AF-20FF-B54E-B1C1-6A75AB861ED5}" destId="{3B3D1F48-8812-E442-9F0D-49C78BBC6FE2}" srcOrd="3" destOrd="0" presId="urn:microsoft.com/office/officeart/2005/8/layout/orgChart1"/>
    <dgm:cxn modelId="{214529DD-9B10-F949-AB0D-A6D63627CAE6}" type="presParOf" srcId="{3B3D1F48-8812-E442-9F0D-49C78BBC6FE2}" destId="{39E45168-248A-164F-ACFE-946B1785A29A}" srcOrd="0" destOrd="0" presId="urn:microsoft.com/office/officeart/2005/8/layout/orgChart1"/>
    <dgm:cxn modelId="{43457625-B3E9-3B40-BEFE-B4DCBB69B262}" type="presParOf" srcId="{39E45168-248A-164F-ACFE-946B1785A29A}" destId="{6EA89ABB-B2FD-D14F-93A5-8FB23B17F858}" srcOrd="0" destOrd="0" presId="urn:microsoft.com/office/officeart/2005/8/layout/orgChart1"/>
    <dgm:cxn modelId="{9118466B-0C23-0240-B8A1-66EE62968BE9}" type="presParOf" srcId="{39E45168-248A-164F-ACFE-946B1785A29A}" destId="{AC201E02-0E56-7645-AC11-4889549CFBD0}" srcOrd="1" destOrd="0" presId="urn:microsoft.com/office/officeart/2005/8/layout/orgChart1"/>
    <dgm:cxn modelId="{C088F197-6038-8145-A753-34C1A673D14A}" type="presParOf" srcId="{3B3D1F48-8812-E442-9F0D-49C78BBC6FE2}" destId="{783326C0-89BD-D648-89CF-E778C9CD3026}" srcOrd="1" destOrd="0" presId="urn:microsoft.com/office/officeart/2005/8/layout/orgChart1"/>
    <dgm:cxn modelId="{25AA423C-4BDD-C047-BBB9-73312261E091}" type="presParOf" srcId="{3B3D1F48-8812-E442-9F0D-49C78BBC6FE2}" destId="{2867BBA7-E728-E94A-96C5-E7B16E6D58E2}" srcOrd="2" destOrd="0" presId="urn:microsoft.com/office/officeart/2005/8/layout/orgChart1"/>
    <dgm:cxn modelId="{05E1B206-539D-FC45-AD64-0EA42489C2B5}" type="presParOf" srcId="{8FAD9811-410E-4841-93AB-42ED8D6A2E22}" destId="{366CCA10-524F-E24F-A062-A418F8EF2BED}" srcOrd="2" destOrd="0" presId="urn:microsoft.com/office/officeart/2005/8/layout/orgChart1"/>
    <dgm:cxn modelId="{65E259B8-0679-F544-A37B-0C6F5A160095}" type="presParOf" srcId="{1ADE07E6-F340-2345-BEDB-EDAB078B300F}" destId="{04107D96-853E-354F-82DA-73AD44C51EA6}" srcOrd="2" destOrd="0" presId="urn:microsoft.com/office/officeart/2005/8/layout/orgChart1"/>
    <dgm:cxn modelId="{4699AB73-8A0E-2D49-BC16-B991D36D7632}" type="presParOf" srcId="{1ADE07E6-F340-2345-BEDB-EDAB078B300F}" destId="{BB3EA22C-2272-134A-AD32-65DC1407DD16}" srcOrd="3" destOrd="0" presId="urn:microsoft.com/office/officeart/2005/8/layout/orgChart1"/>
    <dgm:cxn modelId="{75BE6E60-D509-6849-90D2-EE9A481FE703}" type="presParOf" srcId="{BB3EA22C-2272-134A-AD32-65DC1407DD16}" destId="{1B26A223-BF98-0045-94F4-9F0A4B412869}" srcOrd="0" destOrd="0" presId="urn:microsoft.com/office/officeart/2005/8/layout/orgChart1"/>
    <dgm:cxn modelId="{6301649C-A3D2-2F4A-B418-0FDA1AFB0BDF}" type="presParOf" srcId="{1B26A223-BF98-0045-94F4-9F0A4B412869}" destId="{E29A240C-24EC-6F4D-9F74-3BBFE27E5071}" srcOrd="0" destOrd="0" presId="urn:microsoft.com/office/officeart/2005/8/layout/orgChart1"/>
    <dgm:cxn modelId="{A14A10E2-3C1B-6B44-84D1-F8BA54BAA3B5}" type="presParOf" srcId="{1B26A223-BF98-0045-94F4-9F0A4B412869}" destId="{300C445A-713B-1247-92B8-D029FFCFCF98}" srcOrd="1" destOrd="0" presId="urn:microsoft.com/office/officeart/2005/8/layout/orgChart1"/>
    <dgm:cxn modelId="{39C21CF6-A57B-C940-8FEA-7DFF0C23FF30}" type="presParOf" srcId="{BB3EA22C-2272-134A-AD32-65DC1407DD16}" destId="{43132BBC-BC14-D14E-835A-957268BD2D5E}" srcOrd="1" destOrd="0" presId="urn:microsoft.com/office/officeart/2005/8/layout/orgChart1"/>
    <dgm:cxn modelId="{53FB79ED-71A3-4242-9305-48286A5CCF49}" type="presParOf" srcId="{BB3EA22C-2272-134A-AD32-65DC1407DD16}" destId="{2C5E0F40-F89A-564E-8EC8-A5733771E0FA}" srcOrd="2" destOrd="0" presId="urn:microsoft.com/office/officeart/2005/8/layout/orgChart1"/>
    <dgm:cxn modelId="{9BEA3675-7F0A-B247-AB4B-A999F234CB8E}" type="presParOf" srcId="{73D63DE5-DAF6-BF44-A60A-01F3D9895667}" destId="{3E7ED24E-17F2-294E-ABE1-B011C42D5A5F}" srcOrd="2" destOrd="0" presId="urn:microsoft.com/office/officeart/2005/8/layout/orgChart1"/>
    <dgm:cxn modelId="{D1BADC42-E557-FF44-99BD-2ED7D4A2F582}" type="presParOf" srcId="{3E7ED24E-17F2-294E-ABE1-B011C42D5A5F}" destId="{6E580990-EDC1-914F-8ED0-1CC3774908EB}" srcOrd="0" destOrd="0" presId="urn:microsoft.com/office/officeart/2005/8/layout/orgChart1"/>
    <dgm:cxn modelId="{038B018F-D17E-3D45-BCEE-25DDEBF2D8F6}" type="presParOf" srcId="{3E7ED24E-17F2-294E-ABE1-B011C42D5A5F}" destId="{A6B06AF0-6CD5-5848-8E9B-4C3CDAEA44D8}" srcOrd="1" destOrd="0" presId="urn:microsoft.com/office/officeart/2005/8/layout/orgChart1"/>
    <dgm:cxn modelId="{B58CC3BF-1F2A-374A-A988-A71270E57758}" type="presParOf" srcId="{A6B06AF0-6CD5-5848-8E9B-4C3CDAEA44D8}" destId="{E70CD9FF-860B-A346-8D4C-E1461B377405}" srcOrd="0" destOrd="0" presId="urn:microsoft.com/office/officeart/2005/8/layout/orgChart1"/>
    <dgm:cxn modelId="{78511F43-1644-5F45-AB81-853D1D27586D}" type="presParOf" srcId="{E70CD9FF-860B-A346-8D4C-E1461B377405}" destId="{4C302589-1BAF-564C-AEC5-05F96AC2B6FF}" srcOrd="0" destOrd="0" presId="urn:microsoft.com/office/officeart/2005/8/layout/orgChart1"/>
    <dgm:cxn modelId="{6C98C5A6-1E60-4946-A459-1C63FC7D4631}" type="presParOf" srcId="{E70CD9FF-860B-A346-8D4C-E1461B377405}" destId="{30F17BE5-DE90-DA4F-B19A-11ABDB61BB65}" srcOrd="1" destOrd="0" presId="urn:microsoft.com/office/officeart/2005/8/layout/orgChart1"/>
    <dgm:cxn modelId="{2861DB61-832C-3F4A-99D0-AB6B241294BD}" type="presParOf" srcId="{A6B06AF0-6CD5-5848-8E9B-4C3CDAEA44D8}" destId="{EA05B129-8DBA-CF4D-8C73-FDB50ECDC02F}" srcOrd="1" destOrd="0" presId="urn:microsoft.com/office/officeart/2005/8/layout/orgChart1"/>
    <dgm:cxn modelId="{D918A174-504F-E944-BA25-0FD320BDCFE1}" type="presParOf" srcId="{A6B06AF0-6CD5-5848-8E9B-4C3CDAEA44D8}" destId="{6743331D-BC31-5348-A16E-D752A06933BB}" srcOrd="2" destOrd="0" presId="urn:microsoft.com/office/officeart/2005/8/layout/orgChart1"/>
    <dgm:cxn modelId="{B91C99C4-7D64-DC46-8E1A-17B65AF949F5}" type="presParOf" srcId="{3E7ED24E-17F2-294E-ABE1-B011C42D5A5F}" destId="{50FA1984-230E-854A-860D-BE8520AD62CD}" srcOrd="2" destOrd="0" presId="urn:microsoft.com/office/officeart/2005/8/layout/orgChart1"/>
    <dgm:cxn modelId="{07F4AFFA-92E0-C44F-81E0-B3C4013F7E9F}" type="presParOf" srcId="{3E7ED24E-17F2-294E-ABE1-B011C42D5A5F}" destId="{9E54971B-D294-2F42-9DE7-F71DF268BC71}" srcOrd="3" destOrd="0" presId="urn:microsoft.com/office/officeart/2005/8/layout/orgChart1"/>
    <dgm:cxn modelId="{06267DEB-85AB-E142-A013-DD52A9AE7760}" type="presParOf" srcId="{9E54971B-D294-2F42-9DE7-F71DF268BC71}" destId="{3E117970-7B69-3C4B-B308-2D3800E59CA9}" srcOrd="0" destOrd="0" presId="urn:microsoft.com/office/officeart/2005/8/layout/orgChart1"/>
    <dgm:cxn modelId="{EDA417D0-84F0-014B-BCF2-F64C048C91A6}" type="presParOf" srcId="{3E117970-7B69-3C4B-B308-2D3800E59CA9}" destId="{08348D05-D32C-7E44-BD11-396C05BD6BFB}" srcOrd="0" destOrd="0" presId="urn:microsoft.com/office/officeart/2005/8/layout/orgChart1"/>
    <dgm:cxn modelId="{D9D3303A-507D-6946-BC9E-51655F2708A1}" type="presParOf" srcId="{3E117970-7B69-3C4B-B308-2D3800E59CA9}" destId="{2C71AA6C-ECE6-4943-A5EA-CB740D3539E1}" srcOrd="1" destOrd="0" presId="urn:microsoft.com/office/officeart/2005/8/layout/orgChart1"/>
    <dgm:cxn modelId="{7CFB0AB4-1D7E-A14F-A9E8-2A0ABE9E30A4}" type="presParOf" srcId="{9E54971B-D294-2F42-9DE7-F71DF268BC71}" destId="{2F21BF2C-CFB0-B24A-97FC-C5781AA0F1DE}" srcOrd="1" destOrd="0" presId="urn:microsoft.com/office/officeart/2005/8/layout/orgChart1"/>
    <dgm:cxn modelId="{81406E32-1D39-4247-B374-8BD6B09AE6AD}" type="presParOf" srcId="{9E54971B-D294-2F42-9DE7-F71DF268BC71}" destId="{6A01B230-EE45-0F43-BE99-8E0790304B15}" srcOrd="2" destOrd="0" presId="urn:microsoft.com/office/officeart/2005/8/layout/orgChart1"/>
  </dgm:cxnLst>
  <dgm:bg/>
  <dgm:whole/>
</dgm:dataModel>
</file>

<file path=ppt/diagrams/data2.xml><?xml version="1.0" encoding="utf-8"?>
<dgm:dataModel xmlns:dgm="http://schemas.openxmlformats.org/drawingml/2006/diagram" xmlns:a="http://schemas.openxmlformats.org/drawingml/2006/main">
  <dgm:ptLst>
    <dgm:pt modelId="{926B0D0A-6F10-044B-9961-9901C16806C8}" type="doc">
      <dgm:prSet loTypeId="urn:microsoft.com/office/officeart/2005/8/layout/orgChart1" loCatId="hierarchy" qsTypeId="urn:microsoft.com/office/officeart/2005/8/quickstyle/3D4" qsCatId="3D" csTypeId="urn:microsoft.com/office/officeart/2005/8/colors/accent1_3" csCatId="accent1" phldr="1"/>
      <dgm:spPr/>
      <dgm:t>
        <a:bodyPr/>
        <a:lstStyle/>
        <a:p>
          <a:endParaRPr lang="es-ES_tradnl"/>
        </a:p>
      </dgm:t>
    </dgm:pt>
    <dgm:pt modelId="{5278AB93-2862-D249-BCEE-BFD157108D02}">
      <dgm:prSet phldrT="[Texto]"/>
      <dgm:spPr>
        <a:gradFill flip="none" rotWithShape="1">
          <a:gsLst>
            <a:gs pos="0">
              <a:schemeClr val="bg1">
                <a:lumMod val="65000"/>
                <a:lumOff val="35000"/>
              </a:schemeClr>
            </a:gs>
            <a:gs pos="100000">
              <a:srgbClr val="FFFFFF"/>
            </a:gs>
          </a:gsLst>
          <a:path path="circle">
            <a:fillToRect l="100000" t="100000"/>
          </a:path>
          <a:tileRect r="-100000" b="-100000"/>
        </a:gradFill>
      </dgm:spPr>
      <dgm:t>
        <a:bodyPr/>
        <a:lstStyle/>
        <a:p>
          <a:r>
            <a:rPr lang="es-ES_tradnl" dirty="0" smtClean="0">
              <a:solidFill>
                <a:schemeClr val="tx1"/>
              </a:solidFill>
            </a:rPr>
            <a:t>Gerente</a:t>
          </a:r>
          <a:endParaRPr lang="es-ES_tradnl" dirty="0">
            <a:solidFill>
              <a:schemeClr val="tx1"/>
            </a:solidFill>
          </a:endParaRPr>
        </a:p>
      </dgm:t>
    </dgm:pt>
    <dgm:pt modelId="{3D7F2D15-6A9B-5B40-83C2-D8FA81DA6AFF}" type="parTrans" cxnId="{D8943150-90AF-164F-851C-778F5A8A2A81}">
      <dgm:prSet/>
      <dgm:spPr/>
      <dgm:t>
        <a:bodyPr/>
        <a:lstStyle/>
        <a:p>
          <a:endParaRPr lang="es-ES_tradnl"/>
        </a:p>
      </dgm:t>
    </dgm:pt>
    <dgm:pt modelId="{9C56E008-E937-BC46-8D02-CB25AF554F0D}" type="sibTrans" cxnId="{D8943150-90AF-164F-851C-778F5A8A2A81}">
      <dgm:prSet/>
      <dgm:spPr/>
      <dgm:t>
        <a:bodyPr/>
        <a:lstStyle/>
        <a:p>
          <a:endParaRPr lang="es-ES_tradnl"/>
        </a:p>
      </dgm:t>
    </dgm:pt>
    <dgm:pt modelId="{6B0A62F6-8A00-374E-B3A5-E3A358CD3A81}" type="asst">
      <dgm:prSet phldrT="[Texto]"/>
      <dgm:spPr>
        <a:gradFill flip="none" rotWithShape="1">
          <a:gsLst>
            <a:gs pos="0">
              <a:schemeClr val="bg1">
                <a:lumMod val="65000"/>
                <a:lumOff val="35000"/>
              </a:schemeClr>
            </a:gs>
            <a:gs pos="100000">
              <a:srgbClr val="FFFFFF"/>
            </a:gs>
          </a:gsLst>
          <a:path path="circle">
            <a:fillToRect l="100000" t="100000"/>
          </a:path>
          <a:tileRect r="-100000" b="-100000"/>
        </a:gradFill>
      </dgm:spPr>
      <dgm:t>
        <a:bodyPr/>
        <a:lstStyle/>
        <a:p>
          <a:r>
            <a:rPr lang="es-ES_tradnl" dirty="0" smtClean="0">
              <a:solidFill>
                <a:schemeClr val="tx1"/>
              </a:solidFill>
            </a:rPr>
            <a:t>Informática</a:t>
          </a:r>
          <a:endParaRPr lang="es-ES_tradnl" dirty="0">
            <a:solidFill>
              <a:schemeClr val="tx1"/>
            </a:solidFill>
          </a:endParaRPr>
        </a:p>
      </dgm:t>
    </dgm:pt>
    <dgm:pt modelId="{1FC185D8-BD8A-584B-B0D1-691E033F216E}" type="parTrans" cxnId="{94DD334E-5CE8-5B40-B92C-4BC970EA87D0}">
      <dgm:prSet/>
      <dgm:spPr/>
      <dgm:t>
        <a:bodyPr/>
        <a:lstStyle/>
        <a:p>
          <a:endParaRPr lang="es-ES_tradnl"/>
        </a:p>
      </dgm:t>
    </dgm:pt>
    <dgm:pt modelId="{2B7B6C9D-E2DF-8E4A-8DD5-5AE33534D4A1}" type="sibTrans" cxnId="{94DD334E-5CE8-5B40-B92C-4BC970EA87D0}">
      <dgm:prSet/>
      <dgm:spPr/>
      <dgm:t>
        <a:bodyPr/>
        <a:lstStyle/>
        <a:p>
          <a:endParaRPr lang="es-ES_tradnl"/>
        </a:p>
      </dgm:t>
    </dgm:pt>
    <dgm:pt modelId="{F89F4AC2-1D53-074C-9286-CF5A9F0F2E35}">
      <dgm:prSet phldrT="[Texto]"/>
      <dgm:spPr>
        <a:gradFill flip="none" rotWithShape="1">
          <a:gsLst>
            <a:gs pos="0">
              <a:schemeClr val="bg1">
                <a:lumMod val="65000"/>
                <a:lumOff val="35000"/>
              </a:schemeClr>
            </a:gs>
            <a:gs pos="100000">
              <a:srgbClr val="FFFFFF"/>
            </a:gs>
          </a:gsLst>
          <a:path path="circle">
            <a:fillToRect l="100000" t="100000"/>
          </a:path>
          <a:tileRect r="-100000" b="-100000"/>
        </a:gradFill>
      </dgm:spPr>
      <dgm:t>
        <a:bodyPr/>
        <a:lstStyle/>
        <a:p>
          <a:r>
            <a:rPr lang="es-ES_tradnl" dirty="0" smtClean="0">
              <a:solidFill>
                <a:schemeClr val="tx1"/>
              </a:solidFill>
            </a:rPr>
            <a:t>Supervisor de mantenimiento</a:t>
          </a:r>
          <a:endParaRPr lang="es-ES_tradnl" dirty="0">
            <a:solidFill>
              <a:schemeClr val="tx1"/>
            </a:solidFill>
          </a:endParaRPr>
        </a:p>
      </dgm:t>
    </dgm:pt>
    <dgm:pt modelId="{B395D8D9-9ED2-D248-BD9D-D0ED38B5CBAA}" type="parTrans" cxnId="{91C43257-271B-C74A-8805-987421B0D57F}">
      <dgm:prSet/>
      <dgm:spPr/>
      <dgm:t>
        <a:bodyPr/>
        <a:lstStyle/>
        <a:p>
          <a:endParaRPr lang="es-ES_tradnl"/>
        </a:p>
      </dgm:t>
    </dgm:pt>
    <dgm:pt modelId="{FEF8FF73-DE3E-A743-B5C1-8A422E87A061}" type="sibTrans" cxnId="{91C43257-271B-C74A-8805-987421B0D57F}">
      <dgm:prSet/>
      <dgm:spPr/>
      <dgm:t>
        <a:bodyPr/>
        <a:lstStyle/>
        <a:p>
          <a:endParaRPr lang="es-ES_tradnl"/>
        </a:p>
      </dgm:t>
    </dgm:pt>
    <dgm:pt modelId="{92DF64D7-D1C2-164F-BD40-FC5CCEF9EEDF}" type="asst">
      <dgm:prSet/>
      <dgm:spPr>
        <a:gradFill flip="none" rotWithShape="1">
          <a:gsLst>
            <a:gs pos="0">
              <a:schemeClr val="bg1">
                <a:lumMod val="65000"/>
                <a:lumOff val="35000"/>
              </a:schemeClr>
            </a:gs>
            <a:gs pos="100000">
              <a:srgbClr val="FFFFFF"/>
            </a:gs>
          </a:gsLst>
          <a:path path="circle">
            <a:fillToRect l="100000" t="100000"/>
          </a:path>
          <a:tileRect r="-100000" b="-100000"/>
        </a:gradFill>
      </dgm:spPr>
      <dgm:t>
        <a:bodyPr/>
        <a:lstStyle/>
        <a:p>
          <a:r>
            <a:rPr lang="es-ES_tradnl" dirty="0" smtClean="0">
              <a:solidFill>
                <a:schemeClr val="tx1"/>
              </a:solidFill>
            </a:rPr>
            <a:t>Contabilidad </a:t>
          </a:r>
          <a:endParaRPr lang="es-ES_tradnl" dirty="0">
            <a:solidFill>
              <a:schemeClr val="tx1"/>
            </a:solidFill>
          </a:endParaRPr>
        </a:p>
      </dgm:t>
    </dgm:pt>
    <dgm:pt modelId="{00E191F4-FEA8-5845-8010-ABA5BE3727DB}" type="parTrans" cxnId="{7A57EEF7-D303-6E40-B508-4D95BE71C3C6}">
      <dgm:prSet/>
      <dgm:spPr/>
      <dgm:t>
        <a:bodyPr/>
        <a:lstStyle/>
        <a:p>
          <a:endParaRPr lang="es-ES_tradnl"/>
        </a:p>
      </dgm:t>
    </dgm:pt>
    <dgm:pt modelId="{D217CF92-A02B-BB49-AE04-E548A81370EE}" type="sibTrans" cxnId="{7A57EEF7-D303-6E40-B508-4D95BE71C3C6}">
      <dgm:prSet/>
      <dgm:spPr/>
      <dgm:t>
        <a:bodyPr/>
        <a:lstStyle/>
        <a:p>
          <a:endParaRPr lang="es-ES_tradnl"/>
        </a:p>
      </dgm:t>
    </dgm:pt>
    <dgm:pt modelId="{52744EE2-03C4-ED4D-B5CF-24F6829A15A9}">
      <dgm:prSet/>
      <dgm:spPr>
        <a:gradFill flip="none" rotWithShape="1">
          <a:gsLst>
            <a:gs pos="0">
              <a:schemeClr val="bg1">
                <a:lumMod val="65000"/>
                <a:lumOff val="35000"/>
              </a:schemeClr>
            </a:gs>
            <a:gs pos="100000">
              <a:srgbClr val="FFFFFF"/>
            </a:gs>
          </a:gsLst>
          <a:path path="circle">
            <a:fillToRect l="100000" t="100000"/>
          </a:path>
          <a:tileRect r="-100000" b="-100000"/>
        </a:gradFill>
      </dgm:spPr>
      <dgm:t>
        <a:bodyPr/>
        <a:lstStyle/>
        <a:p>
          <a:r>
            <a:rPr lang="es-ES_tradnl" dirty="0" smtClean="0">
              <a:solidFill>
                <a:schemeClr val="tx1"/>
              </a:solidFill>
            </a:rPr>
            <a:t>Operarios de Mantenimiento </a:t>
          </a:r>
          <a:endParaRPr lang="es-ES_tradnl" dirty="0">
            <a:solidFill>
              <a:schemeClr val="tx1"/>
            </a:solidFill>
          </a:endParaRPr>
        </a:p>
      </dgm:t>
    </dgm:pt>
    <dgm:pt modelId="{9AF13054-CA7A-7F45-911E-892E79E825AF}" type="parTrans" cxnId="{8228131F-B78E-0C49-B0F9-3FCA24DAF527}">
      <dgm:prSet/>
      <dgm:spPr/>
      <dgm:t>
        <a:bodyPr/>
        <a:lstStyle/>
        <a:p>
          <a:endParaRPr lang="es-ES_tradnl"/>
        </a:p>
      </dgm:t>
    </dgm:pt>
    <dgm:pt modelId="{EE94E107-DAB1-0143-9FB6-F8DF1A095229}" type="sibTrans" cxnId="{8228131F-B78E-0C49-B0F9-3FCA24DAF527}">
      <dgm:prSet/>
      <dgm:spPr/>
      <dgm:t>
        <a:bodyPr/>
        <a:lstStyle/>
        <a:p>
          <a:endParaRPr lang="es-ES_tradnl"/>
        </a:p>
      </dgm:t>
    </dgm:pt>
    <dgm:pt modelId="{FBD325D9-741D-1540-A2EE-93FBE5BEE7DC}">
      <dgm:prSet/>
      <dgm:spPr>
        <a:gradFill flip="none" rotWithShape="1">
          <a:gsLst>
            <a:gs pos="0">
              <a:schemeClr val="bg1">
                <a:lumMod val="65000"/>
                <a:lumOff val="35000"/>
              </a:schemeClr>
            </a:gs>
            <a:gs pos="100000">
              <a:srgbClr val="FFFFFF"/>
            </a:gs>
          </a:gsLst>
          <a:path path="circle">
            <a:fillToRect l="100000" t="100000"/>
          </a:path>
          <a:tileRect r="-100000" b="-100000"/>
        </a:gradFill>
      </dgm:spPr>
      <dgm:t>
        <a:bodyPr/>
        <a:lstStyle/>
        <a:p>
          <a:r>
            <a:rPr lang="es-ES_tradnl" dirty="0" smtClean="0">
              <a:solidFill>
                <a:schemeClr val="tx1"/>
              </a:solidFill>
            </a:rPr>
            <a:t>Almacén </a:t>
          </a:r>
          <a:endParaRPr lang="es-ES_tradnl" dirty="0">
            <a:solidFill>
              <a:schemeClr val="tx1"/>
            </a:solidFill>
          </a:endParaRPr>
        </a:p>
      </dgm:t>
    </dgm:pt>
    <dgm:pt modelId="{F7EA3317-6635-264F-984A-805AB2A4D31A}" type="parTrans" cxnId="{A1D51532-0DFA-DC4C-993B-D0300838797E}">
      <dgm:prSet/>
      <dgm:spPr/>
      <dgm:t>
        <a:bodyPr/>
        <a:lstStyle/>
        <a:p>
          <a:endParaRPr lang="es-ES_tradnl"/>
        </a:p>
      </dgm:t>
    </dgm:pt>
    <dgm:pt modelId="{8EC12358-A2D6-B54A-B212-E3711FC97C10}" type="sibTrans" cxnId="{A1D51532-0DFA-DC4C-993B-D0300838797E}">
      <dgm:prSet/>
      <dgm:spPr/>
      <dgm:t>
        <a:bodyPr/>
        <a:lstStyle/>
        <a:p>
          <a:endParaRPr lang="es-ES_tradnl"/>
        </a:p>
      </dgm:t>
    </dgm:pt>
    <dgm:pt modelId="{C4DE05CB-4375-7A48-8DDE-4037F1C09775}">
      <dgm:prSet/>
      <dgm:spPr>
        <a:gradFill flip="none" rotWithShape="1">
          <a:gsLst>
            <a:gs pos="0">
              <a:schemeClr val="bg1">
                <a:lumMod val="65000"/>
                <a:lumOff val="35000"/>
              </a:schemeClr>
            </a:gs>
            <a:gs pos="100000">
              <a:srgbClr val="FFFFFF"/>
            </a:gs>
          </a:gsLst>
          <a:path path="circle">
            <a:fillToRect l="100000" t="100000"/>
          </a:path>
          <a:tileRect r="-100000" b="-100000"/>
        </a:gradFill>
      </dgm:spPr>
      <dgm:t>
        <a:bodyPr/>
        <a:lstStyle/>
        <a:p>
          <a:r>
            <a:rPr lang="es-ES_tradnl" dirty="0" smtClean="0">
              <a:solidFill>
                <a:schemeClr val="tx1"/>
              </a:solidFill>
            </a:rPr>
            <a:t>Equipo de ventas </a:t>
          </a:r>
          <a:endParaRPr lang="es-ES_tradnl" dirty="0">
            <a:solidFill>
              <a:schemeClr val="tx1"/>
            </a:solidFill>
          </a:endParaRPr>
        </a:p>
      </dgm:t>
    </dgm:pt>
    <dgm:pt modelId="{9DF1FB1B-B411-0042-9AA5-8951898A5113}" type="parTrans" cxnId="{07CA565F-8E31-B246-B10B-328C29CBE341}">
      <dgm:prSet/>
      <dgm:spPr/>
      <dgm:t>
        <a:bodyPr/>
        <a:lstStyle/>
        <a:p>
          <a:endParaRPr lang="es-ES_tradnl"/>
        </a:p>
      </dgm:t>
    </dgm:pt>
    <dgm:pt modelId="{006A3A06-4C75-8449-AA7F-E0BB1AB086D8}" type="sibTrans" cxnId="{07CA565F-8E31-B246-B10B-328C29CBE341}">
      <dgm:prSet/>
      <dgm:spPr/>
      <dgm:t>
        <a:bodyPr/>
        <a:lstStyle/>
        <a:p>
          <a:endParaRPr lang="es-ES_tradnl"/>
        </a:p>
      </dgm:t>
    </dgm:pt>
    <dgm:pt modelId="{C748EDCC-AC35-B44A-A7A5-1FFB2886E244}" type="pres">
      <dgm:prSet presAssocID="{926B0D0A-6F10-044B-9961-9901C16806C8}" presName="hierChild1" presStyleCnt="0">
        <dgm:presLayoutVars>
          <dgm:orgChart val="1"/>
          <dgm:chPref val="1"/>
          <dgm:dir/>
          <dgm:animOne val="branch"/>
          <dgm:animLvl val="lvl"/>
          <dgm:resizeHandles/>
        </dgm:presLayoutVars>
      </dgm:prSet>
      <dgm:spPr/>
      <dgm:t>
        <a:bodyPr/>
        <a:lstStyle/>
        <a:p>
          <a:endParaRPr lang="es-ES_tradnl"/>
        </a:p>
      </dgm:t>
    </dgm:pt>
    <dgm:pt modelId="{73D63DE5-DAF6-BF44-A60A-01F3D9895667}" type="pres">
      <dgm:prSet presAssocID="{5278AB93-2862-D249-BCEE-BFD157108D02}" presName="hierRoot1" presStyleCnt="0">
        <dgm:presLayoutVars>
          <dgm:hierBranch val="init"/>
        </dgm:presLayoutVars>
      </dgm:prSet>
      <dgm:spPr/>
    </dgm:pt>
    <dgm:pt modelId="{04749885-AF72-7448-8400-A2B62D3CE905}" type="pres">
      <dgm:prSet presAssocID="{5278AB93-2862-D249-BCEE-BFD157108D02}" presName="rootComposite1" presStyleCnt="0"/>
      <dgm:spPr/>
    </dgm:pt>
    <dgm:pt modelId="{A2F321B1-64A5-D143-9AE2-F9FE3BC89FDC}" type="pres">
      <dgm:prSet presAssocID="{5278AB93-2862-D249-BCEE-BFD157108D02}" presName="rootText1" presStyleLbl="node0" presStyleIdx="0" presStyleCnt="1" custLinFactNeighborY="27292">
        <dgm:presLayoutVars>
          <dgm:chPref val="3"/>
        </dgm:presLayoutVars>
      </dgm:prSet>
      <dgm:spPr>
        <a:prstGeom prst="rect">
          <a:avLst/>
        </a:prstGeom>
      </dgm:spPr>
      <dgm:t>
        <a:bodyPr/>
        <a:lstStyle/>
        <a:p>
          <a:endParaRPr lang="es-ES_tradnl"/>
        </a:p>
      </dgm:t>
    </dgm:pt>
    <dgm:pt modelId="{33542D77-0E32-FF43-96C6-E15AB7910BBC}" type="pres">
      <dgm:prSet presAssocID="{5278AB93-2862-D249-BCEE-BFD157108D02}" presName="rootConnector1" presStyleLbl="node1" presStyleIdx="0" presStyleCnt="0"/>
      <dgm:spPr/>
      <dgm:t>
        <a:bodyPr/>
        <a:lstStyle/>
        <a:p>
          <a:endParaRPr lang="es-ES_tradnl"/>
        </a:p>
      </dgm:t>
    </dgm:pt>
    <dgm:pt modelId="{1ADE07E6-F340-2345-BEDB-EDAB078B300F}" type="pres">
      <dgm:prSet presAssocID="{5278AB93-2862-D249-BCEE-BFD157108D02}" presName="hierChild2" presStyleCnt="0"/>
      <dgm:spPr/>
    </dgm:pt>
    <dgm:pt modelId="{BE82ED63-34DA-FF48-B022-2DE8DEE47D80}" type="pres">
      <dgm:prSet presAssocID="{B395D8D9-9ED2-D248-BD9D-D0ED38B5CBAA}" presName="Name37" presStyleLbl="parChTrans1D2" presStyleIdx="0" presStyleCnt="4"/>
      <dgm:spPr/>
      <dgm:t>
        <a:bodyPr/>
        <a:lstStyle/>
        <a:p>
          <a:endParaRPr lang="es-ES_tradnl"/>
        </a:p>
      </dgm:t>
    </dgm:pt>
    <dgm:pt modelId="{8FAD9811-410E-4841-93AB-42ED8D6A2E22}" type="pres">
      <dgm:prSet presAssocID="{F89F4AC2-1D53-074C-9286-CF5A9F0F2E35}" presName="hierRoot2" presStyleCnt="0">
        <dgm:presLayoutVars>
          <dgm:hierBranch val="init"/>
        </dgm:presLayoutVars>
      </dgm:prSet>
      <dgm:spPr/>
    </dgm:pt>
    <dgm:pt modelId="{0DE0A079-CA5B-F144-AA88-EF4A6E676DE6}" type="pres">
      <dgm:prSet presAssocID="{F89F4AC2-1D53-074C-9286-CF5A9F0F2E35}" presName="rootComposite" presStyleCnt="0"/>
      <dgm:spPr/>
    </dgm:pt>
    <dgm:pt modelId="{BCFCBDFC-9DA9-9D4C-A33F-1DAEE20EDD9F}" type="pres">
      <dgm:prSet presAssocID="{F89F4AC2-1D53-074C-9286-CF5A9F0F2E35}" presName="rootText" presStyleLbl="node2" presStyleIdx="0" presStyleCnt="2">
        <dgm:presLayoutVars>
          <dgm:chPref val="3"/>
        </dgm:presLayoutVars>
      </dgm:prSet>
      <dgm:spPr/>
      <dgm:t>
        <a:bodyPr/>
        <a:lstStyle/>
        <a:p>
          <a:endParaRPr lang="es-ES_tradnl"/>
        </a:p>
      </dgm:t>
    </dgm:pt>
    <dgm:pt modelId="{BE4472E4-09D8-BB42-B5C6-651B50889B7E}" type="pres">
      <dgm:prSet presAssocID="{F89F4AC2-1D53-074C-9286-CF5A9F0F2E35}" presName="rootConnector" presStyleLbl="node2" presStyleIdx="0" presStyleCnt="2"/>
      <dgm:spPr/>
      <dgm:t>
        <a:bodyPr/>
        <a:lstStyle/>
        <a:p>
          <a:endParaRPr lang="es-ES_tradnl"/>
        </a:p>
      </dgm:t>
    </dgm:pt>
    <dgm:pt modelId="{8D4D60AF-20FF-B54E-B1C1-6A75AB861ED5}" type="pres">
      <dgm:prSet presAssocID="{F89F4AC2-1D53-074C-9286-CF5A9F0F2E35}" presName="hierChild4" presStyleCnt="0"/>
      <dgm:spPr/>
    </dgm:pt>
    <dgm:pt modelId="{F716A5D4-A425-1A47-9DB7-026F585B2458}" type="pres">
      <dgm:prSet presAssocID="{9AF13054-CA7A-7F45-911E-892E79E825AF}" presName="Name37" presStyleLbl="parChTrans1D3" presStyleIdx="0" presStyleCnt="2"/>
      <dgm:spPr/>
      <dgm:t>
        <a:bodyPr/>
        <a:lstStyle/>
        <a:p>
          <a:endParaRPr lang="es-ES_tradnl"/>
        </a:p>
      </dgm:t>
    </dgm:pt>
    <dgm:pt modelId="{41611949-84D9-7F47-891B-74F675DD9998}" type="pres">
      <dgm:prSet presAssocID="{52744EE2-03C4-ED4D-B5CF-24F6829A15A9}" presName="hierRoot2" presStyleCnt="0">
        <dgm:presLayoutVars>
          <dgm:hierBranch val="init"/>
        </dgm:presLayoutVars>
      </dgm:prSet>
      <dgm:spPr/>
    </dgm:pt>
    <dgm:pt modelId="{37E2D0C0-1A33-C945-B604-43B134C2BE50}" type="pres">
      <dgm:prSet presAssocID="{52744EE2-03C4-ED4D-B5CF-24F6829A15A9}" presName="rootComposite" presStyleCnt="0"/>
      <dgm:spPr/>
    </dgm:pt>
    <dgm:pt modelId="{D27E9ACE-C41A-064B-A0C3-AFE555702235}" type="pres">
      <dgm:prSet presAssocID="{52744EE2-03C4-ED4D-B5CF-24F6829A15A9}" presName="rootText" presStyleLbl="node3" presStyleIdx="0" presStyleCnt="2">
        <dgm:presLayoutVars>
          <dgm:chPref val="3"/>
        </dgm:presLayoutVars>
      </dgm:prSet>
      <dgm:spPr/>
      <dgm:t>
        <a:bodyPr/>
        <a:lstStyle/>
        <a:p>
          <a:endParaRPr lang="es-ES_tradnl"/>
        </a:p>
      </dgm:t>
    </dgm:pt>
    <dgm:pt modelId="{8CC91EA8-4180-6449-B5BA-CF897A0DB526}" type="pres">
      <dgm:prSet presAssocID="{52744EE2-03C4-ED4D-B5CF-24F6829A15A9}" presName="rootConnector" presStyleLbl="node3" presStyleIdx="0" presStyleCnt="2"/>
      <dgm:spPr/>
      <dgm:t>
        <a:bodyPr/>
        <a:lstStyle/>
        <a:p>
          <a:endParaRPr lang="es-ES_tradnl"/>
        </a:p>
      </dgm:t>
    </dgm:pt>
    <dgm:pt modelId="{FA9CFC88-C6B4-CB44-9076-4E9BC200EFA4}" type="pres">
      <dgm:prSet presAssocID="{52744EE2-03C4-ED4D-B5CF-24F6829A15A9}" presName="hierChild4" presStyleCnt="0"/>
      <dgm:spPr/>
    </dgm:pt>
    <dgm:pt modelId="{7CDB9CCD-048F-3B44-B3F0-5CC9282BFA3D}" type="pres">
      <dgm:prSet presAssocID="{52744EE2-03C4-ED4D-B5CF-24F6829A15A9}" presName="hierChild5" presStyleCnt="0"/>
      <dgm:spPr/>
    </dgm:pt>
    <dgm:pt modelId="{FB319D21-69FA-034E-A571-015557D40757}" type="pres">
      <dgm:prSet presAssocID="{F7EA3317-6635-264F-984A-805AB2A4D31A}" presName="Name37" presStyleLbl="parChTrans1D3" presStyleIdx="1" presStyleCnt="2"/>
      <dgm:spPr/>
      <dgm:t>
        <a:bodyPr/>
        <a:lstStyle/>
        <a:p>
          <a:endParaRPr lang="es-ES_tradnl"/>
        </a:p>
      </dgm:t>
    </dgm:pt>
    <dgm:pt modelId="{3B3D1F48-8812-E442-9F0D-49C78BBC6FE2}" type="pres">
      <dgm:prSet presAssocID="{FBD325D9-741D-1540-A2EE-93FBE5BEE7DC}" presName="hierRoot2" presStyleCnt="0">
        <dgm:presLayoutVars>
          <dgm:hierBranch val="init"/>
        </dgm:presLayoutVars>
      </dgm:prSet>
      <dgm:spPr/>
    </dgm:pt>
    <dgm:pt modelId="{39E45168-248A-164F-ACFE-946B1785A29A}" type="pres">
      <dgm:prSet presAssocID="{FBD325D9-741D-1540-A2EE-93FBE5BEE7DC}" presName="rootComposite" presStyleCnt="0"/>
      <dgm:spPr/>
    </dgm:pt>
    <dgm:pt modelId="{6EA89ABB-B2FD-D14F-93A5-8FB23B17F858}" type="pres">
      <dgm:prSet presAssocID="{FBD325D9-741D-1540-A2EE-93FBE5BEE7DC}" presName="rootText" presStyleLbl="node3" presStyleIdx="1" presStyleCnt="2" custLinFactX="-44101" custLinFactY="-42143" custLinFactNeighborX="-100000" custLinFactNeighborY="-100000">
        <dgm:presLayoutVars>
          <dgm:chPref val="3"/>
        </dgm:presLayoutVars>
      </dgm:prSet>
      <dgm:spPr/>
      <dgm:t>
        <a:bodyPr/>
        <a:lstStyle/>
        <a:p>
          <a:endParaRPr lang="es-ES_tradnl"/>
        </a:p>
      </dgm:t>
    </dgm:pt>
    <dgm:pt modelId="{AC201E02-0E56-7645-AC11-4889549CFBD0}" type="pres">
      <dgm:prSet presAssocID="{FBD325D9-741D-1540-A2EE-93FBE5BEE7DC}" presName="rootConnector" presStyleLbl="node3" presStyleIdx="1" presStyleCnt="2"/>
      <dgm:spPr/>
      <dgm:t>
        <a:bodyPr/>
        <a:lstStyle/>
        <a:p>
          <a:endParaRPr lang="es-ES_tradnl"/>
        </a:p>
      </dgm:t>
    </dgm:pt>
    <dgm:pt modelId="{783326C0-89BD-D648-89CF-E778C9CD3026}" type="pres">
      <dgm:prSet presAssocID="{FBD325D9-741D-1540-A2EE-93FBE5BEE7DC}" presName="hierChild4" presStyleCnt="0"/>
      <dgm:spPr/>
    </dgm:pt>
    <dgm:pt modelId="{2867BBA7-E728-E94A-96C5-E7B16E6D58E2}" type="pres">
      <dgm:prSet presAssocID="{FBD325D9-741D-1540-A2EE-93FBE5BEE7DC}" presName="hierChild5" presStyleCnt="0"/>
      <dgm:spPr/>
    </dgm:pt>
    <dgm:pt modelId="{366CCA10-524F-E24F-A062-A418F8EF2BED}" type="pres">
      <dgm:prSet presAssocID="{F89F4AC2-1D53-074C-9286-CF5A9F0F2E35}" presName="hierChild5" presStyleCnt="0"/>
      <dgm:spPr/>
    </dgm:pt>
    <dgm:pt modelId="{04107D96-853E-354F-82DA-73AD44C51EA6}" type="pres">
      <dgm:prSet presAssocID="{9DF1FB1B-B411-0042-9AA5-8951898A5113}" presName="Name37" presStyleLbl="parChTrans1D2" presStyleIdx="1" presStyleCnt="4"/>
      <dgm:spPr/>
      <dgm:t>
        <a:bodyPr/>
        <a:lstStyle/>
        <a:p>
          <a:endParaRPr lang="es-ES_tradnl"/>
        </a:p>
      </dgm:t>
    </dgm:pt>
    <dgm:pt modelId="{BB3EA22C-2272-134A-AD32-65DC1407DD16}" type="pres">
      <dgm:prSet presAssocID="{C4DE05CB-4375-7A48-8DDE-4037F1C09775}" presName="hierRoot2" presStyleCnt="0">
        <dgm:presLayoutVars>
          <dgm:hierBranch val="init"/>
        </dgm:presLayoutVars>
      </dgm:prSet>
      <dgm:spPr/>
    </dgm:pt>
    <dgm:pt modelId="{1B26A223-BF98-0045-94F4-9F0A4B412869}" type="pres">
      <dgm:prSet presAssocID="{C4DE05CB-4375-7A48-8DDE-4037F1C09775}" presName="rootComposite" presStyleCnt="0"/>
      <dgm:spPr/>
    </dgm:pt>
    <dgm:pt modelId="{E29A240C-24EC-6F4D-9F74-3BBFE27E5071}" type="pres">
      <dgm:prSet presAssocID="{C4DE05CB-4375-7A48-8DDE-4037F1C09775}" presName="rootText" presStyleLbl="node2" presStyleIdx="1" presStyleCnt="2" custLinFactNeighborX="359">
        <dgm:presLayoutVars>
          <dgm:chPref val="3"/>
        </dgm:presLayoutVars>
      </dgm:prSet>
      <dgm:spPr/>
      <dgm:t>
        <a:bodyPr/>
        <a:lstStyle/>
        <a:p>
          <a:endParaRPr lang="es-ES_tradnl"/>
        </a:p>
      </dgm:t>
    </dgm:pt>
    <dgm:pt modelId="{300C445A-713B-1247-92B8-D029FFCFCF98}" type="pres">
      <dgm:prSet presAssocID="{C4DE05CB-4375-7A48-8DDE-4037F1C09775}" presName="rootConnector" presStyleLbl="node2" presStyleIdx="1" presStyleCnt="2"/>
      <dgm:spPr/>
      <dgm:t>
        <a:bodyPr/>
        <a:lstStyle/>
        <a:p>
          <a:endParaRPr lang="es-ES_tradnl"/>
        </a:p>
      </dgm:t>
    </dgm:pt>
    <dgm:pt modelId="{43132BBC-BC14-D14E-835A-957268BD2D5E}" type="pres">
      <dgm:prSet presAssocID="{C4DE05CB-4375-7A48-8DDE-4037F1C09775}" presName="hierChild4" presStyleCnt="0"/>
      <dgm:spPr/>
    </dgm:pt>
    <dgm:pt modelId="{2C5E0F40-F89A-564E-8EC8-A5733771E0FA}" type="pres">
      <dgm:prSet presAssocID="{C4DE05CB-4375-7A48-8DDE-4037F1C09775}" presName="hierChild5" presStyleCnt="0"/>
      <dgm:spPr/>
    </dgm:pt>
    <dgm:pt modelId="{3E7ED24E-17F2-294E-ABE1-B011C42D5A5F}" type="pres">
      <dgm:prSet presAssocID="{5278AB93-2862-D249-BCEE-BFD157108D02}" presName="hierChild3" presStyleCnt="0"/>
      <dgm:spPr/>
    </dgm:pt>
    <dgm:pt modelId="{6E580990-EDC1-914F-8ED0-1CC3774908EB}" type="pres">
      <dgm:prSet presAssocID="{1FC185D8-BD8A-584B-B0D1-691E033F216E}" presName="Name111" presStyleLbl="parChTrans1D2" presStyleIdx="2" presStyleCnt="4"/>
      <dgm:spPr/>
      <dgm:t>
        <a:bodyPr/>
        <a:lstStyle/>
        <a:p>
          <a:endParaRPr lang="es-ES_tradnl"/>
        </a:p>
      </dgm:t>
    </dgm:pt>
    <dgm:pt modelId="{A6B06AF0-6CD5-5848-8E9B-4C3CDAEA44D8}" type="pres">
      <dgm:prSet presAssocID="{6B0A62F6-8A00-374E-B3A5-E3A358CD3A81}" presName="hierRoot3" presStyleCnt="0">
        <dgm:presLayoutVars>
          <dgm:hierBranch val="init"/>
        </dgm:presLayoutVars>
      </dgm:prSet>
      <dgm:spPr/>
    </dgm:pt>
    <dgm:pt modelId="{E70CD9FF-860B-A346-8D4C-E1461B377405}" type="pres">
      <dgm:prSet presAssocID="{6B0A62F6-8A00-374E-B3A5-E3A358CD3A81}" presName="rootComposite3" presStyleCnt="0"/>
      <dgm:spPr/>
    </dgm:pt>
    <dgm:pt modelId="{4C302589-1BAF-564C-AEC5-05F96AC2B6FF}" type="pres">
      <dgm:prSet presAssocID="{6B0A62F6-8A00-374E-B3A5-E3A358CD3A81}" presName="rootText3" presStyleLbl="asst1" presStyleIdx="0" presStyleCnt="2">
        <dgm:presLayoutVars>
          <dgm:chPref val="3"/>
        </dgm:presLayoutVars>
      </dgm:prSet>
      <dgm:spPr>
        <a:prstGeom prst="rect">
          <a:avLst/>
        </a:prstGeom>
      </dgm:spPr>
      <dgm:t>
        <a:bodyPr/>
        <a:lstStyle/>
        <a:p>
          <a:endParaRPr lang="es-ES_tradnl"/>
        </a:p>
      </dgm:t>
    </dgm:pt>
    <dgm:pt modelId="{30F17BE5-DE90-DA4F-B19A-11ABDB61BB65}" type="pres">
      <dgm:prSet presAssocID="{6B0A62F6-8A00-374E-B3A5-E3A358CD3A81}" presName="rootConnector3" presStyleLbl="asst1" presStyleIdx="0" presStyleCnt="2"/>
      <dgm:spPr/>
      <dgm:t>
        <a:bodyPr/>
        <a:lstStyle/>
        <a:p>
          <a:endParaRPr lang="es-ES_tradnl"/>
        </a:p>
      </dgm:t>
    </dgm:pt>
    <dgm:pt modelId="{EA05B129-8DBA-CF4D-8C73-FDB50ECDC02F}" type="pres">
      <dgm:prSet presAssocID="{6B0A62F6-8A00-374E-B3A5-E3A358CD3A81}" presName="hierChild6" presStyleCnt="0"/>
      <dgm:spPr/>
    </dgm:pt>
    <dgm:pt modelId="{6743331D-BC31-5348-A16E-D752A06933BB}" type="pres">
      <dgm:prSet presAssocID="{6B0A62F6-8A00-374E-B3A5-E3A358CD3A81}" presName="hierChild7" presStyleCnt="0"/>
      <dgm:spPr/>
    </dgm:pt>
    <dgm:pt modelId="{50FA1984-230E-854A-860D-BE8520AD62CD}" type="pres">
      <dgm:prSet presAssocID="{00E191F4-FEA8-5845-8010-ABA5BE3727DB}" presName="Name111" presStyleLbl="parChTrans1D2" presStyleIdx="3" presStyleCnt="4"/>
      <dgm:spPr/>
      <dgm:t>
        <a:bodyPr/>
        <a:lstStyle/>
        <a:p>
          <a:endParaRPr lang="es-ES_tradnl"/>
        </a:p>
      </dgm:t>
    </dgm:pt>
    <dgm:pt modelId="{9E54971B-D294-2F42-9DE7-F71DF268BC71}" type="pres">
      <dgm:prSet presAssocID="{92DF64D7-D1C2-164F-BD40-FC5CCEF9EEDF}" presName="hierRoot3" presStyleCnt="0">
        <dgm:presLayoutVars>
          <dgm:hierBranch val="init"/>
        </dgm:presLayoutVars>
      </dgm:prSet>
      <dgm:spPr/>
    </dgm:pt>
    <dgm:pt modelId="{3E117970-7B69-3C4B-B308-2D3800E59CA9}" type="pres">
      <dgm:prSet presAssocID="{92DF64D7-D1C2-164F-BD40-FC5CCEF9EEDF}" presName="rootComposite3" presStyleCnt="0"/>
      <dgm:spPr/>
    </dgm:pt>
    <dgm:pt modelId="{08348D05-D32C-7E44-BD11-396C05BD6BFB}" type="pres">
      <dgm:prSet presAssocID="{92DF64D7-D1C2-164F-BD40-FC5CCEF9EEDF}" presName="rootText3" presStyleLbl="asst1" presStyleIdx="1" presStyleCnt="2">
        <dgm:presLayoutVars>
          <dgm:chPref val="3"/>
        </dgm:presLayoutVars>
      </dgm:prSet>
      <dgm:spPr/>
      <dgm:t>
        <a:bodyPr/>
        <a:lstStyle/>
        <a:p>
          <a:endParaRPr lang="es-ES_tradnl"/>
        </a:p>
      </dgm:t>
    </dgm:pt>
    <dgm:pt modelId="{2C71AA6C-ECE6-4943-A5EA-CB740D3539E1}" type="pres">
      <dgm:prSet presAssocID="{92DF64D7-D1C2-164F-BD40-FC5CCEF9EEDF}" presName="rootConnector3" presStyleLbl="asst1" presStyleIdx="1" presStyleCnt="2"/>
      <dgm:spPr/>
      <dgm:t>
        <a:bodyPr/>
        <a:lstStyle/>
        <a:p>
          <a:endParaRPr lang="es-ES_tradnl"/>
        </a:p>
      </dgm:t>
    </dgm:pt>
    <dgm:pt modelId="{2F21BF2C-CFB0-B24A-97FC-C5781AA0F1DE}" type="pres">
      <dgm:prSet presAssocID="{92DF64D7-D1C2-164F-BD40-FC5CCEF9EEDF}" presName="hierChild6" presStyleCnt="0"/>
      <dgm:spPr/>
    </dgm:pt>
    <dgm:pt modelId="{6A01B230-EE45-0F43-BE99-8E0790304B15}" type="pres">
      <dgm:prSet presAssocID="{92DF64D7-D1C2-164F-BD40-FC5CCEF9EEDF}" presName="hierChild7" presStyleCnt="0"/>
      <dgm:spPr/>
    </dgm:pt>
  </dgm:ptLst>
  <dgm:cxnLst>
    <dgm:cxn modelId="{A41F8F03-28DA-0442-9F16-0741B2357833}" type="presOf" srcId="{9DF1FB1B-B411-0042-9AA5-8951898A5113}" destId="{04107D96-853E-354F-82DA-73AD44C51EA6}" srcOrd="0" destOrd="0" presId="urn:microsoft.com/office/officeart/2005/8/layout/orgChart1"/>
    <dgm:cxn modelId="{E3CDFB0C-2C97-CB4F-AFD1-D58F1EF1AB73}" type="presOf" srcId="{5278AB93-2862-D249-BCEE-BFD157108D02}" destId="{33542D77-0E32-FF43-96C6-E15AB7910BBC}" srcOrd="1" destOrd="0" presId="urn:microsoft.com/office/officeart/2005/8/layout/orgChart1"/>
    <dgm:cxn modelId="{91C43257-271B-C74A-8805-987421B0D57F}" srcId="{5278AB93-2862-D249-BCEE-BFD157108D02}" destId="{F89F4AC2-1D53-074C-9286-CF5A9F0F2E35}" srcOrd="2" destOrd="0" parTransId="{B395D8D9-9ED2-D248-BD9D-D0ED38B5CBAA}" sibTransId="{FEF8FF73-DE3E-A743-B5C1-8A422E87A061}"/>
    <dgm:cxn modelId="{41C88C59-4E5B-6443-838A-0FA4F43BD1ED}" type="presOf" srcId="{92DF64D7-D1C2-164F-BD40-FC5CCEF9EEDF}" destId="{08348D05-D32C-7E44-BD11-396C05BD6BFB}" srcOrd="0" destOrd="0" presId="urn:microsoft.com/office/officeart/2005/8/layout/orgChart1"/>
    <dgm:cxn modelId="{5D142974-1FE6-144C-9746-F92D7DD366CB}" type="presOf" srcId="{9AF13054-CA7A-7F45-911E-892E79E825AF}" destId="{F716A5D4-A425-1A47-9DB7-026F585B2458}" srcOrd="0" destOrd="0" presId="urn:microsoft.com/office/officeart/2005/8/layout/orgChart1"/>
    <dgm:cxn modelId="{A2453EDB-DE26-064F-9667-54227503886A}" type="presOf" srcId="{F89F4AC2-1D53-074C-9286-CF5A9F0F2E35}" destId="{BE4472E4-09D8-BB42-B5C6-651B50889B7E}" srcOrd="1" destOrd="0" presId="urn:microsoft.com/office/officeart/2005/8/layout/orgChart1"/>
    <dgm:cxn modelId="{207E3523-4CA9-074E-A09B-8380B78B5E5F}" type="presOf" srcId="{5278AB93-2862-D249-BCEE-BFD157108D02}" destId="{A2F321B1-64A5-D143-9AE2-F9FE3BC89FDC}" srcOrd="0" destOrd="0" presId="urn:microsoft.com/office/officeart/2005/8/layout/orgChart1"/>
    <dgm:cxn modelId="{7A57EEF7-D303-6E40-B508-4D95BE71C3C6}" srcId="{5278AB93-2862-D249-BCEE-BFD157108D02}" destId="{92DF64D7-D1C2-164F-BD40-FC5CCEF9EEDF}" srcOrd="1" destOrd="0" parTransId="{00E191F4-FEA8-5845-8010-ABA5BE3727DB}" sibTransId="{D217CF92-A02B-BB49-AE04-E548A81370EE}"/>
    <dgm:cxn modelId="{E1D26026-EF84-A54D-B901-17F96DF6CB34}" type="presOf" srcId="{C4DE05CB-4375-7A48-8DDE-4037F1C09775}" destId="{E29A240C-24EC-6F4D-9F74-3BBFE27E5071}" srcOrd="0" destOrd="0" presId="urn:microsoft.com/office/officeart/2005/8/layout/orgChart1"/>
    <dgm:cxn modelId="{8C41040C-EBF4-7A46-9767-D49B1176E012}" type="presOf" srcId="{F7EA3317-6635-264F-984A-805AB2A4D31A}" destId="{FB319D21-69FA-034E-A571-015557D40757}" srcOrd="0" destOrd="0" presId="urn:microsoft.com/office/officeart/2005/8/layout/orgChart1"/>
    <dgm:cxn modelId="{82803D48-6A59-884E-8DF2-99AB97EA259F}" type="presOf" srcId="{1FC185D8-BD8A-584B-B0D1-691E033F216E}" destId="{6E580990-EDC1-914F-8ED0-1CC3774908EB}" srcOrd="0" destOrd="0" presId="urn:microsoft.com/office/officeart/2005/8/layout/orgChart1"/>
    <dgm:cxn modelId="{A1D51532-0DFA-DC4C-993B-D0300838797E}" srcId="{F89F4AC2-1D53-074C-9286-CF5A9F0F2E35}" destId="{FBD325D9-741D-1540-A2EE-93FBE5BEE7DC}" srcOrd="1" destOrd="0" parTransId="{F7EA3317-6635-264F-984A-805AB2A4D31A}" sibTransId="{8EC12358-A2D6-B54A-B212-E3711FC97C10}"/>
    <dgm:cxn modelId="{6B3284B7-BD92-704E-8CCC-CF8F2937F70C}" type="presOf" srcId="{6B0A62F6-8A00-374E-B3A5-E3A358CD3A81}" destId="{30F17BE5-DE90-DA4F-B19A-11ABDB61BB65}" srcOrd="1" destOrd="0" presId="urn:microsoft.com/office/officeart/2005/8/layout/orgChart1"/>
    <dgm:cxn modelId="{629EB924-653B-7247-A090-688982F7569A}" type="presOf" srcId="{52744EE2-03C4-ED4D-B5CF-24F6829A15A9}" destId="{D27E9ACE-C41A-064B-A0C3-AFE555702235}" srcOrd="0" destOrd="0" presId="urn:microsoft.com/office/officeart/2005/8/layout/orgChart1"/>
    <dgm:cxn modelId="{DC7B8D36-7B9F-104A-B597-45F2B5564530}" type="presOf" srcId="{92DF64D7-D1C2-164F-BD40-FC5CCEF9EEDF}" destId="{2C71AA6C-ECE6-4943-A5EA-CB740D3539E1}" srcOrd="1" destOrd="0" presId="urn:microsoft.com/office/officeart/2005/8/layout/orgChart1"/>
    <dgm:cxn modelId="{DB8D28CB-4E2B-FF47-8955-4156817622C5}" type="presOf" srcId="{C4DE05CB-4375-7A48-8DDE-4037F1C09775}" destId="{300C445A-713B-1247-92B8-D029FFCFCF98}" srcOrd="1" destOrd="0" presId="urn:microsoft.com/office/officeart/2005/8/layout/orgChart1"/>
    <dgm:cxn modelId="{8228131F-B78E-0C49-B0F9-3FCA24DAF527}" srcId="{F89F4AC2-1D53-074C-9286-CF5A9F0F2E35}" destId="{52744EE2-03C4-ED4D-B5CF-24F6829A15A9}" srcOrd="0" destOrd="0" parTransId="{9AF13054-CA7A-7F45-911E-892E79E825AF}" sibTransId="{EE94E107-DAB1-0143-9FB6-F8DF1A095229}"/>
    <dgm:cxn modelId="{07CA565F-8E31-B246-B10B-328C29CBE341}" srcId="{5278AB93-2862-D249-BCEE-BFD157108D02}" destId="{C4DE05CB-4375-7A48-8DDE-4037F1C09775}" srcOrd="3" destOrd="0" parTransId="{9DF1FB1B-B411-0042-9AA5-8951898A5113}" sibTransId="{006A3A06-4C75-8449-AA7F-E0BB1AB086D8}"/>
    <dgm:cxn modelId="{12D1ACC5-F5E3-AB41-A055-CD7850BD15F9}" type="presOf" srcId="{F89F4AC2-1D53-074C-9286-CF5A9F0F2E35}" destId="{BCFCBDFC-9DA9-9D4C-A33F-1DAEE20EDD9F}" srcOrd="0" destOrd="0" presId="urn:microsoft.com/office/officeart/2005/8/layout/orgChart1"/>
    <dgm:cxn modelId="{F80C1BBB-ED8A-9D46-B15E-D7C89EDC97EE}" type="presOf" srcId="{6B0A62F6-8A00-374E-B3A5-E3A358CD3A81}" destId="{4C302589-1BAF-564C-AEC5-05F96AC2B6FF}" srcOrd="0" destOrd="0" presId="urn:microsoft.com/office/officeart/2005/8/layout/orgChart1"/>
    <dgm:cxn modelId="{B4001E72-A078-2241-ADC4-18EB6D5DCD12}" type="presOf" srcId="{926B0D0A-6F10-044B-9961-9901C16806C8}" destId="{C748EDCC-AC35-B44A-A7A5-1FFB2886E244}" srcOrd="0" destOrd="0" presId="urn:microsoft.com/office/officeart/2005/8/layout/orgChart1"/>
    <dgm:cxn modelId="{2706DC1C-FBC4-B44F-81ED-803C0AEB0B54}" type="presOf" srcId="{52744EE2-03C4-ED4D-B5CF-24F6829A15A9}" destId="{8CC91EA8-4180-6449-B5BA-CF897A0DB526}" srcOrd="1" destOrd="0" presId="urn:microsoft.com/office/officeart/2005/8/layout/orgChart1"/>
    <dgm:cxn modelId="{E689A7BC-784C-D34A-9CE6-F3E5179F574A}" type="presOf" srcId="{FBD325D9-741D-1540-A2EE-93FBE5BEE7DC}" destId="{AC201E02-0E56-7645-AC11-4889549CFBD0}" srcOrd="1" destOrd="0" presId="urn:microsoft.com/office/officeart/2005/8/layout/orgChart1"/>
    <dgm:cxn modelId="{D8943150-90AF-164F-851C-778F5A8A2A81}" srcId="{926B0D0A-6F10-044B-9961-9901C16806C8}" destId="{5278AB93-2862-D249-BCEE-BFD157108D02}" srcOrd="0" destOrd="0" parTransId="{3D7F2D15-6A9B-5B40-83C2-D8FA81DA6AFF}" sibTransId="{9C56E008-E937-BC46-8D02-CB25AF554F0D}"/>
    <dgm:cxn modelId="{8C6E5266-C86A-0A4C-AEB4-1EE3C943259E}" type="presOf" srcId="{FBD325D9-741D-1540-A2EE-93FBE5BEE7DC}" destId="{6EA89ABB-B2FD-D14F-93A5-8FB23B17F858}" srcOrd="0" destOrd="0" presId="urn:microsoft.com/office/officeart/2005/8/layout/orgChart1"/>
    <dgm:cxn modelId="{A8F247D9-D86B-DB4C-BAA4-0578C400DEE6}" type="presOf" srcId="{B395D8D9-9ED2-D248-BD9D-D0ED38B5CBAA}" destId="{BE82ED63-34DA-FF48-B022-2DE8DEE47D80}" srcOrd="0" destOrd="0" presId="urn:microsoft.com/office/officeart/2005/8/layout/orgChart1"/>
    <dgm:cxn modelId="{94DD334E-5CE8-5B40-B92C-4BC970EA87D0}" srcId="{5278AB93-2862-D249-BCEE-BFD157108D02}" destId="{6B0A62F6-8A00-374E-B3A5-E3A358CD3A81}" srcOrd="0" destOrd="0" parTransId="{1FC185D8-BD8A-584B-B0D1-691E033F216E}" sibTransId="{2B7B6C9D-E2DF-8E4A-8DD5-5AE33534D4A1}"/>
    <dgm:cxn modelId="{9BADCF08-7140-604D-944C-184B8FBC0DA8}" type="presOf" srcId="{00E191F4-FEA8-5845-8010-ABA5BE3727DB}" destId="{50FA1984-230E-854A-860D-BE8520AD62CD}" srcOrd="0" destOrd="0" presId="urn:microsoft.com/office/officeart/2005/8/layout/orgChart1"/>
    <dgm:cxn modelId="{CBD2FDC1-6854-AC4A-88EB-DA58EFEA9B20}" type="presParOf" srcId="{C748EDCC-AC35-B44A-A7A5-1FFB2886E244}" destId="{73D63DE5-DAF6-BF44-A60A-01F3D9895667}" srcOrd="0" destOrd="0" presId="urn:microsoft.com/office/officeart/2005/8/layout/orgChart1"/>
    <dgm:cxn modelId="{BCB9FE76-2567-8249-B408-EF74466FCC3F}" type="presParOf" srcId="{73D63DE5-DAF6-BF44-A60A-01F3D9895667}" destId="{04749885-AF72-7448-8400-A2B62D3CE905}" srcOrd="0" destOrd="0" presId="urn:microsoft.com/office/officeart/2005/8/layout/orgChart1"/>
    <dgm:cxn modelId="{D07B2BC2-C4D2-0C41-9CB7-0332E6DD958C}" type="presParOf" srcId="{04749885-AF72-7448-8400-A2B62D3CE905}" destId="{A2F321B1-64A5-D143-9AE2-F9FE3BC89FDC}" srcOrd="0" destOrd="0" presId="urn:microsoft.com/office/officeart/2005/8/layout/orgChart1"/>
    <dgm:cxn modelId="{EF5640E6-F54F-E74A-A539-DF87432AE187}" type="presParOf" srcId="{04749885-AF72-7448-8400-A2B62D3CE905}" destId="{33542D77-0E32-FF43-96C6-E15AB7910BBC}" srcOrd="1" destOrd="0" presId="urn:microsoft.com/office/officeart/2005/8/layout/orgChart1"/>
    <dgm:cxn modelId="{25F6B29B-69CC-3A4F-A924-C23B686D8A2B}" type="presParOf" srcId="{73D63DE5-DAF6-BF44-A60A-01F3D9895667}" destId="{1ADE07E6-F340-2345-BEDB-EDAB078B300F}" srcOrd="1" destOrd="0" presId="urn:microsoft.com/office/officeart/2005/8/layout/orgChart1"/>
    <dgm:cxn modelId="{DB0B1AF7-B37C-0346-BD3D-E005F5982EDF}" type="presParOf" srcId="{1ADE07E6-F340-2345-BEDB-EDAB078B300F}" destId="{BE82ED63-34DA-FF48-B022-2DE8DEE47D80}" srcOrd="0" destOrd="0" presId="urn:microsoft.com/office/officeart/2005/8/layout/orgChart1"/>
    <dgm:cxn modelId="{3638B68B-AF1D-D947-A7D9-7E134B6D0F0B}" type="presParOf" srcId="{1ADE07E6-F340-2345-BEDB-EDAB078B300F}" destId="{8FAD9811-410E-4841-93AB-42ED8D6A2E22}" srcOrd="1" destOrd="0" presId="urn:microsoft.com/office/officeart/2005/8/layout/orgChart1"/>
    <dgm:cxn modelId="{BC1DD576-0F7E-F340-829F-658F088B73E8}" type="presParOf" srcId="{8FAD9811-410E-4841-93AB-42ED8D6A2E22}" destId="{0DE0A079-CA5B-F144-AA88-EF4A6E676DE6}" srcOrd="0" destOrd="0" presId="urn:microsoft.com/office/officeart/2005/8/layout/orgChart1"/>
    <dgm:cxn modelId="{B7C5126B-8F76-C74A-97B3-A5DE1847F01A}" type="presParOf" srcId="{0DE0A079-CA5B-F144-AA88-EF4A6E676DE6}" destId="{BCFCBDFC-9DA9-9D4C-A33F-1DAEE20EDD9F}" srcOrd="0" destOrd="0" presId="urn:microsoft.com/office/officeart/2005/8/layout/orgChart1"/>
    <dgm:cxn modelId="{FC9EBF6C-0F94-9D48-980F-E7D476C23D1D}" type="presParOf" srcId="{0DE0A079-CA5B-F144-AA88-EF4A6E676DE6}" destId="{BE4472E4-09D8-BB42-B5C6-651B50889B7E}" srcOrd="1" destOrd="0" presId="urn:microsoft.com/office/officeart/2005/8/layout/orgChart1"/>
    <dgm:cxn modelId="{A32B6758-AFCE-D64B-AAB2-E5D50C65FA77}" type="presParOf" srcId="{8FAD9811-410E-4841-93AB-42ED8D6A2E22}" destId="{8D4D60AF-20FF-B54E-B1C1-6A75AB861ED5}" srcOrd="1" destOrd="0" presId="urn:microsoft.com/office/officeart/2005/8/layout/orgChart1"/>
    <dgm:cxn modelId="{CD9AD666-7E27-8C46-ABBB-01032F8B9BE0}" type="presParOf" srcId="{8D4D60AF-20FF-B54E-B1C1-6A75AB861ED5}" destId="{F716A5D4-A425-1A47-9DB7-026F585B2458}" srcOrd="0" destOrd="0" presId="urn:microsoft.com/office/officeart/2005/8/layout/orgChart1"/>
    <dgm:cxn modelId="{9499B00C-D0D7-E04D-99F9-BAAF9EC08CAE}" type="presParOf" srcId="{8D4D60AF-20FF-B54E-B1C1-6A75AB861ED5}" destId="{41611949-84D9-7F47-891B-74F675DD9998}" srcOrd="1" destOrd="0" presId="urn:microsoft.com/office/officeart/2005/8/layout/orgChart1"/>
    <dgm:cxn modelId="{61811D47-4912-FC4F-99F2-44FE554798FA}" type="presParOf" srcId="{41611949-84D9-7F47-891B-74F675DD9998}" destId="{37E2D0C0-1A33-C945-B604-43B134C2BE50}" srcOrd="0" destOrd="0" presId="urn:microsoft.com/office/officeart/2005/8/layout/orgChart1"/>
    <dgm:cxn modelId="{8455EFF8-2341-2145-827B-8BA72E847EEC}" type="presParOf" srcId="{37E2D0C0-1A33-C945-B604-43B134C2BE50}" destId="{D27E9ACE-C41A-064B-A0C3-AFE555702235}" srcOrd="0" destOrd="0" presId="urn:microsoft.com/office/officeart/2005/8/layout/orgChart1"/>
    <dgm:cxn modelId="{36CD489C-7162-FE4D-9E2A-2EF2047197FB}" type="presParOf" srcId="{37E2D0C0-1A33-C945-B604-43B134C2BE50}" destId="{8CC91EA8-4180-6449-B5BA-CF897A0DB526}" srcOrd="1" destOrd="0" presId="urn:microsoft.com/office/officeart/2005/8/layout/orgChart1"/>
    <dgm:cxn modelId="{8441ECC1-4119-3141-8ACE-530BBCAE55CA}" type="presParOf" srcId="{41611949-84D9-7F47-891B-74F675DD9998}" destId="{FA9CFC88-C6B4-CB44-9076-4E9BC200EFA4}" srcOrd="1" destOrd="0" presId="urn:microsoft.com/office/officeart/2005/8/layout/orgChart1"/>
    <dgm:cxn modelId="{83591DCF-68C2-BA4A-9BC3-DE159431F394}" type="presParOf" srcId="{41611949-84D9-7F47-891B-74F675DD9998}" destId="{7CDB9CCD-048F-3B44-B3F0-5CC9282BFA3D}" srcOrd="2" destOrd="0" presId="urn:microsoft.com/office/officeart/2005/8/layout/orgChart1"/>
    <dgm:cxn modelId="{DBA22CF6-4EB2-0144-832D-D9597B926B0D}" type="presParOf" srcId="{8D4D60AF-20FF-B54E-B1C1-6A75AB861ED5}" destId="{FB319D21-69FA-034E-A571-015557D40757}" srcOrd="2" destOrd="0" presId="urn:microsoft.com/office/officeart/2005/8/layout/orgChart1"/>
    <dgm:cxn modelId="{DFC377F3-6F70-0640-ABF2-1F63FA7DF449}" type="presParOf" srcId="{8D4D60AF-20FF-B54E-B1C1-6A75AB861ED5}" destId="{3B3D1F48-8812-E442-9F0D-49C78BBC6FE2}" srcOrd="3" destOrd="0" presId="urn:microsoft.com/office/officeart/2005/8/layout/orgChart1"/>
    <dgm:cxn modelId="{34BB9104-63CA-0144-8E39-C7AE2A5C71CC}" type="presParOf" srcId="{3B3D1F48-8812-E442-9F0D-49C78BBC6FE2}" destId="{39E45168-248A-164F-ACFE-946B1785A29A}" srcOrd="0" destOrd="0" presId="urn:microsoft.com/office/officeart/2005/8/layout/orgChart1"/>
    <dgm:cxn modelId="{96A75CCD-03B8-1B48-A7AB-C0F3754EA2EB}" type="presParOf" srcId="{39E45168-248A-164F-ACFE-946B1785A29A}" destId="{6EA89ABB-B2FD-D14F-93A5-8FB23B17F858}" srcOrd="0" destOrd="0" presId="urn:microsoft.com/office/officeart/2005/8/layout/orgChart1"/>
    <dgm:cxn modelId="{FBF07879-9810-8D47-A39E-4B4D6B0C7978}" type="presParOf" srcId="{39E45168-248A-164F-ACFE-946B1785A29A}" destId="{AC201E02-0E56-7645-AC11-4889549CFBD0}" srcOrd="1" destOrd="0" presId="urn:microsoft.com/office/officeart/2005/8/layout/orgChart1"/>
    <dgm:cxn modelId="{1A3882C8-A7A3-5F4A-A7DC-F1D93F28C211}" type="presParOf" srcId="{3B3D1F48-8812-E442-9F0D-49C78BBC6FE2}" destId="{783326C0-89BD-D648-89CF-E778C9CD3026}" srcOrd="1" destOrd="0" presId="urn:microsoft.com/office/officeart/2005/8/layout/orgChart1"/>
    <dgm:cxn modelId="{537DC9C3-5A35-6443-A4F5-B2F7D639909B}" type="presParOf" srcId="{3B3D1F48-8812-E442-9F0D-49C78BBC6FE2}" destId="{2867BBA7-E728-E94A-96C5-E7B16E6D58E2}" srcOrd="2" destOrd="0" presId="urn:microsoft.com/office/officeart/2005/8/layout/orgChart1"/>
    <dgm:cxn modelId="{62A4F640-50FE-2742-8A72-06E0D87B9DBC}" type="presParOf" srcId="{8FAD9811-410E-4841-93AB-42ED8D6A2E22}" destId="{366CCA10-524F-E24F-A062-A418F8EF2BED}" srcOrd="2" destOrd="0" presId="urn:microsoft.com/office/officeart/2005/8/layout/orgChart1"/>
    <dgm:cxn modelId="{DD678337-D653-E846-A5BC-C88D283AE6C1}" type="presParOf" srcId="{1ADE07E6-F340-2345-BEDB-EDAB078B300F}" destId="{04107D96-853E-354F-82DA-73AD44C51EA6}" srcOrd="2" destOrd="0" presId="urn:microsoft.com/office/officeart/2005/8/layout/orgChart1"/>
    <dgm:cxn modelId="{B4325652-4644-054E-B576-B96A013A9315}" type="presParOf" srcId="{1ADE07E6-F340-2345-BEDB-EDAB078B300F}" destId="{BB3EA22C-2272-134A-AD32-65DC1407DD16}" srcOrd="3" destOrd="0" presId="urn:microsoft.com/office/officeart/2005/8/layout/orgChart1"/>
    <dgm:cxn modelId="{97AC3A6A-681B-B24B-A2CB-84C21AE3A2EE}" type="presParOf" srcId="{BB3EA22C-2272-134A-AD32-65DC1407DD16}" destId="{1B26A223-BF98-0045-94F4-9F0A4B412869}" srcOrd="0" destOrd="0" presId="urn:microsoft.com/office/officeart/2005/8/layout/orgChart1"/>
    <dgm:cxn modelId="{CC3EF009-B00F-3C40-B32B-5CB611DB8807}" type="presParOf" srcId="{1B26A223-BF98-0045-94F4-9F0A4B412869}" destId="{E29A240C-24EC-6F4D-9F74-3BBFE27E5071}" srcOrd="0" destOrd="0" presId="urn:microsoft.com/office/officeart/2005/8/layout/orgChart1"/>
    <dgm:cxn modelId="{33AE2A6C-352A-D040-BDC9-B4356836F7CA}" type="presParOf" srcId="{1B26A223-BF98-0045-94F4-9F0A4B412869}" destId="{300C445A-713B-1247-92B8-D029FFCFCF98}" srcOrd="1" destOrd="0" presId="urn:microsoft.com/office/officeart/2005/8/layout/orgChart1"/>
    <dgm:cxn modelId="{4F5773F5-9E54-1446-ACCE-A764A36B4512}" type="presParOf" srcId="{BB3EA22C-2272-134A-AD32-65DC1407DD16}" destId="{43132BBC-BC14-D14E-835A-957268BD2D5E}" srcOrd="1" destOrd="0" presId="urn:microsoft.com/office/officeart/2005/8/layout/orgChart1"/>
    <dgm:cxn modelId="{A286A86C-014A-5F45-8562-EAA44FC4C41B}" type="presParOf" srcId="{BB3EA22C-2272-134A-AD32-65DC1407DD16}" destId="{2C5E0F40-F89A-564E-8EC8-A5733771E0FA}" srcOrd="2" destOrd="0" presId="urn:microsoft.com/office/officeart/2005/8/layout/orgChart1"/>
    <dgm:cxn modelId="{A53A4885-D780-0840-997B-41FF18976363}" type="presParOf" srcId="{73D63DE5-DAF6-BF44-A60A-01F3D9895667}" destId="{3E7ED24E-17F2-294E-ABE1-B011C42D5A5F}" srcOrd="2" destOrd="0" presId="urn:microsoft.com/office/officeart/2005/8/layout/orgChart1"/>
    <dgm:cxn modelId="{2160AA8B-7ED1-F94D-8534-0F2BBCA5C889}" type="presParOf" srcId="{3E7ED24E-17F2-294E-ABE1-B011C42D5A5F}" destId="{6E580990-EDC1-914F-8ED0-1CC3774908EB}" srcOrd="0" destOrd="0" presId="urn:microsoft.com/office/officeart/2005/8/layout/orgChart1"/>
    <dgm:cxn modelId="{F1A8D08B-3F57-EF47-8726-2B23E6728EF8}" type="presParOf" srcId="{3E7ED24E-17F2-294E-ABE1-B011C42D5A5F}" destId="{A6B06AF0-6CD5-5848-8E9B-4C3CDAEA44D8}" srcOrd="1" destOrd="0" presId="urn:microsoft.com/office/officeart/2005/8/layout/orgChart1"/>
    <dgm:cxn modelId="{D66E290C-3146-4440-99F1-183FACC9EB53}" type="presParOf" srcId="{A6B06AF0-6CD5-5848-8E9B-4C3CDAEA44D8}" destId="{E70CD9FF-860B-A346-8D4C-E1461B377405}" srcOrd="0" destOrd="0" presId="urn:microsoft.com/office/officeart/2005/8/layout/orgChart1"/>
    <dgm:cxn modelId="{61605960-635E-2544-8FDA-66EB692FB44E}" type="presParOf" srcId="{E70CD9FF-860B-A346-8D4C-E1461B377405}" destId="{4C302589-1BAF-564C-AEC5-05F96AC2B6FF}" srcOrd="0" destOrd="0" presId="urn:microsoft.com/office/officeart/2005/8/layout/orgChart1"/>
    <dgm:cxn modelId="{4E933BD4-A6B7-CF48-A8E0-95308DDA8FB0}" type="presParOf" srcId="{E70CD9FF-860B-A346-8D4C-E1461B377405}" destId="{30F17BE5-DE90-DA4F-B19A-11ABDB61BB65}" srcOrd="1" destOrd="0" presId="urn:microsoft.com/office/officeart/2005/8/layout/orgChart1"/>
    <dgm:cxn modelId="{4F85C2AA-9F9A-AC42-8142-1BA9AA4CBE2D}" type="presParOf" srcId="{A6B06AF0-6CD5-5848-8E9B-4C3CDAEA44D8}" destId="{EA05B129-8DBA-CF4D-8C73-FDB50ECDC02F}" srcOrd="1" destOrd="0" presId="urn:microsoft.com/office/officeart/2005/8/layout/orgChart1"/>
    <dgm:cxn modelId="{76B87921-0E50-AF49-8FF1-26FB5662F7E3}" type="presParOf" srcId="{A6B06AF0-6CD5-5848-8E9B-4C3CDAEA44D8}" destId="{6743331D-BC31-5348-A16E-D752A06933BB}" srcOrd="2" destOrd="0" presId="urn:microsoft.com/office/officeart/2005/8/layout/orgChart1"/>
    <dgm:cxn modelId="{B8857066-A144-CE45-99C3-1C577C471219}" type="presParOf" srcId="{3E7ED24E-17F2-294E-ABE1-B011C42D5A5F}" destId="{50FA1984-230E-854A-860D-BE8520AD62CD}" srcOrd="2" destOrd="0" presId="urn:microsoft.com/office/officeart/2005/8/layout/orgChart1"/>
    <dgm:cxn modelId="{7295963B-F751-2446-BE2E-F0D192553064}" type="presParOf" srcId="{3E7ED24E-17F2-294E-ABE1-B011C42D5A5F}" destId="{9E54971B-D294-2F42-9DE7-F71DF268BC71}" srcOrd="3" destOrd="0" presId="urn:microsoft.com/office/officeart/2005/8/layout/orgChart1"/>
    <dgm:cxn modelId="{E82927F5-6384-2549-A93E-146E01F2A311}" type="presParOf" srcId="{9E54971B-D294-2F42-9DE7-F71DF268BC71}" destId="{3E117970-7B69-3C4B-B308-2D3800E59CA9}" srcOrd="0" destOrd="0" presId="urn:microsoft.com/office/officeart/2005/8/layout/orgChart1"/>
    <dgm:cxn modelId="{75F22AC7-D68F-FD49-93FE-5EC7D8A99955}" type="presParOf" srcId="{3E117970-7B69-3C4B-B308-2D3800E59CA9}" destId="{08348D05-D32C-7E44-BD11-396C05BD6BFB}" srcOrd="0" destOrd="0" presId="urn:microsoft.com/office/officeart/2005/8/layout/orgChart1"/>
    <dgm:cxn modelId="{B943B9B7-29D9-B148-A0D1-24BB66452DCD}" type="presParOf" srcId="{3E117970-7B69-3C4B-B308-2D3800E59CA9}" destId="{2C71AA6C-ECE6-4943-A5EA-CB740D3539E1}" srcOrd="1" destOrd="0" presId="urn:microsoft.com/office/officeart/2005/8/layout/orgChart1"/>
    <dgm:cxn modelId="{4136CA68-EA29-CE44-B3BC-A25EA68D48A0}" type="presParOf" srcId="{9E54971B-D294-2F42-9DE7-F71DF268BC71}" destId="{2F21BF2C-CFB0-B24A-97FC-C5781AA0F1DE}" srcOrd="1" destOrd="0" presId="urn:microsoft.com/office/officeart/2005/8/layout/orgChart1"/>
    <dgm:cxn modelId="{D2D008B2-D510-114D-9B22-B520D6CD5795}" type="presParOf" srcId="{9E54971B-D294-2F42-9DE7-F71DF268BC71}" destId="{6A01B230-EE45-0F43-BE99-8E0790304B15}" srcOrd="2" destOrd="0" presId="urn:microsoft.com/office/officeart/2005/8/layout/orgChart1"/>
  </dgm:cxnLst>
  <dgm:bg/>
  <dgm:whole/>
</dgm:dataModel>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65" charset="0"/>
                <a:ea typeface="ＭＳ Ｐゴシック" pitchFamily="-65" charset="-128"/>
                <a:cs typeface="ＭＳ Ｐゴシック" pitchFamily="-65" charset="-128"/>
              </a:defRPr>
            </a:lvl1pPr>
          </a:lstStyle>
          <a:p>
            <a:pPr>
              <a:defRPr/>
            </a:pPr>
            <a:endParaRPr lang="es-ES_tradnl"/>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65" charset="0"/>
                <a:ea typeface="ＭＳ Ｐゴシック" pitchFamily="-65" charset="-128"/>
                <a:cs typeface="ＭＳ Ｐゴシック" pitchFamily="-65" charset="-128"/>
              </a:defRPr>
            </a:lvl1pPr>
          </a:lstStyle>
          <a:p>
            <a:pPr>
              <a:defRPr/>
            </a:pPr>
            <a:fld id="{0434CE53-0518-DE4A-BDF1-8699820B30F8}" type="datetime1">
              <a:rPr lang="es-ES_tradnl"/>
              <a:pPr>
                <a:defRPr/>
              </a:pPr>
              <a:t>29/5/09</a:t>
            </a:fld>
            <a:endParaRPr lang="es-ES_tradnl"/>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_tradnl" noProof="0" smtClean="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65" charset="0"/>
                <a:ea typeface="ＭＳ Ｐゴシック" pitchFamily="-65" charset="-128"/>
                <a:cs typeface="ＭＳ Ｐゴシック" pitchFamily="-65" charset="-128"/>
              </a:defRPr>
            </a:lvl1pPr>
          </a:lstStyle>
          <a:p>
            <a:pPr>
              <a:defRPr/>
            </a:pPr>
            <a:endParaRPr lang="es-ES_tradnl"/>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65" charset="0"/>
                <a:ea typeface="ＭＳ Ｐゴシック" pitchFamily="-65" charset="-128"/>
                <a:cs typeface="ＭＳ Ｐゴシック" pitchFamily="-65" charset="-128"/>
              </a:defRPr>
            </a:lvl1pPr>
          </a:lstStyle>
          <a:p>
            <a:pPr>
              <a:defRPr/>
            </a:pPr>
            <a:fld id="{923B6E9F-6203-B141-9516-702415C5D307}" type="slidenum">
              <a:rPr lang="es-ES_tradnl"/>
              <a:pPr>
                <a:defRPr/>
              </a:pPr>
              <a:t>‹Nr.›</a:t>
            </a:fld>
            <a:endParaRPr lang="es-ES_tradnl"/>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Marcador de imagen de diapositiva 1"/>
          <p:cNvSpPr>
            <a:spLocks noGrp="1" noRot="1" noChangeAspect="1"/>
          </p:cNvSpPr>
          <p:nvPr>
            <p:ph type="sldImg"/>
          </p:nvPr>
        </p:nvSpPr>
        <p:spPr bwMode="auto">
          <a:noFill/>
          <a:ln>
            <a:solidFill>
              <a:srgbClr val="000000"/>
            </a:solidFill>
            <a:miter lim="800000"/>
            <a:headEnd/>
            <a:tailEnd/>
          </a:ln>
        </p:spPr>
      </p:sp>
      <p:sp>
        <p:nvSpPr>
          <p:cNvPr id="16387" name="Marcador de nota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ea typeface="ＭＳ Ｐゴシック" pitchFamily="-65" charset="-128"/>
              <a:cs typeface="ＭＳ Ｐゴシック" pitchFamily="-65" charset="-128"/>
            </a:endParaRPr>
          </a:p>
        </p:txBody>
      </p:sp>
      <p:sp>
        <p:nvSpPr>
          <p:cNvPr id="16388" name="Marcador de número de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3364AF0-635A-6B47-B717-AFFAC32E1F6F}" type="slidenum">
              <a:rPr lang="es-ES_tradnl" smtClean="0"/>
              <a:pPr/>
              <a:t>2</a:t>
            </a:fld>
            <a:endParaRPr lang="es-ES_trad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endParaRPr lang="es-ES_tradnl" dirty="0"/>
          </a:p>
        </p:txBody>
      </p:sp>
      <p:sp>
        <p:nvSpPr>
          <p:cNvPr id="4" name="Marcador de número de diapositiva 3"/>
          <p:cNvSpPr>
            <a:spLocks noGrp="1"/>
          </p:cNvSpPr>
          <p:nvPr>
            <p:ph type="sldNum" sz="quarter" idx="10"/>
          </p:nvPr>
        </p:nvSpPr>
        <p:spPr/>
        <p:txBody>
          <a:bodyPr/>
          <a:lstStyle/>
          <a:p>
            <a:pPr>
              <a:defRPr/>
            </a:pPr>
            <a:fld id="{923B6E9F-6203-B141-9516-702415C5D307}" type="slidenum">
              <a:rPr lang="es-ES_tradnl" smtClean="0"/>
              <a:pPr>
                <a:defRPr/>
              </a:pPr>
              <a:t>47</a:t>
            </a:fld>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_tradnl"/>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_tradnl"/>
          </a:p>
        </p:txBody>
      </p:sp>
      <p:sp>
        <p:nvSpPr>
          <p:cNvPr id="4" name="Marcador de fecha 3"/>
          <p:cNvSpPr>
            <a:spLocks noGrp="1"/>
          </p:cNvSpPr>
          <p:nvPr>
            <p:ph type="dt" sz="half" idx="10"/>
          </p:nvPr>
        </p:nvSpPr>
        <p:spPr/>
        <p:txBody>
          <a:bodyPr/>
          <a:lstStyle>
            <a:lvl1pPr>
              <a:defRPr/>
            </a:lvl1pPr>
          </a:lstStyle>
          <a:p>
            <a:pPr>
              <a:defRPr/>
            </a:pPr>
            <a:fld id="{8E0D7CEE-297D-7545-A216-043EA863E186}" type="datetime1">
              <a:rPr lang="es-ES_tradnl"/>
              <a:pPr>
                <a:defRPr/>
              </a:pPr>
              <a:t>29/5/09</a:t>
            </a:fld>
            <a:endParaRPr lang="es-ES_tradnl"/>
          </a:p>
        </p:txBody>
      </p:sp>
      <p:sp>
        <p:nvSpPr>
          <p:cNvPr id="5" name="Marcador de pie de página 4"/>
          <p:cNvSpPr>
            <a:spLocks noGrp="1"/>
          </p:cNvSpPr>
          <p:nvPr>
            <p:ph type="ftr" sz="quarter" idx="11"/>
          </p:nvPr>
        </p:nvSpPr>
        <p:spPr/>
        <p:txBody>
          <a:bodyPr/>
          <a:lstStyle>
            <a:lvl1pPr>
              <a:defRPr/>
            </a:lvl1pPr>
          </a:lstStyle>
          <a:p>
            <a:pPr>
              <a:defRPr/>
            </a:pPr>
            <a:endParaRPr lang="es-ES_tradnl"/>
          </a:p>
        </p:txBody>
      </p:sp>
      <p:sp>
        <p:nvSpPr>
          <p:cNvPr id="6" name="Marcador de número de diapositiva 5"/>
          <p:cNvSpPr>
            <a:spLocks noGrp="1"/>
          </p:cNvSpPr>
          <p:nvPr>
            <p:ph type="sldNum" sz="quarter" idx="12"/>
          </p:nvPr>
        </p:nvSpPr>
        <p:spPr/>
        <p:txBody>
          <a:bodyPr/>
          <a:lstStyle>
            <a:lvl1pPr>
              <a:defRPr/>
            </a:lvl1pPr>
          </a:lstStyle>
          <a:p>
            <a:pPr>
              <a:defRPr/>
            </a:pPr>
            <a:fld id="{BE1979FA-A2FC-1743-A61C-79DE05D17D5E}" type="slidenum">
              <a:rPr lang="es-ES_tradnl"/>
              <a:pPr>
                <a:defRPr/>
              </a:pPr>
              <a:t>‹Nr.›</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lvl1pPr>
              <a:defRPr/>
            </a:lvl1pPr>
          </a:lstStyle>
          <a:p>
            <a:pPr>
              <a:defRPr/>
            </a:pPr>
            <a:fld id="{1665C44A-BFFA-414C-9111-9AA529AE9EA1}" type="datetime1">
              <a:rPr lang="es-ES_tradnl"/>
              <a:pPr>
                <a:defRPr/>
              </a:pPr>
              <a:t>29/5/09</a:t>
            </a:fld>
            <a:endParaRPr lang="es-ES_tradnl"/>
          </a:p>
        </p:txBody>
      </p:sp>
      <p:sp>
        <p:nvSpPr>
          <p:cNvPr id="5" name="Marcador de pie de página 4"/>
          <p:cNvSpPr>
            <a:spLocks noGrp="1"/>
          </p:cNvSpPr>
          <p:nvPr>
            <p:ph type="ftr" sz="quarter" idx="11"/>
          </p:nvPr>
        </p:nvSpPr>
        <p:spPr/>
        <p:txBody>
          <a:bodyPr/>
          <a:lstStyle>
            <a:lvl1pPr>
              <a:defRPr/>
            </a:lvl1pPr>
          </a:lstStyle>
          <a:p>
            <a:pPr>
              <a:defRPr/>
            </a:pPr>
            <a:endParaRPr lang="es-ES_tradnl"/>
          </a:p>
        </p:txBody>
      </p:sp>
      <p:sp>
        <p:nvSpPr>
          <p:cNvPr id="6" name="Marcador de número de diapositiva 5"/>
          <p:cNvSpPr>
            <a:spLocks noGrp="1"/>
          </p:cNvSpPr>
          <p:nvPr>
            <p:ph type="sldNum" sz="quarter" idx="12"/>
          </p:nvPr>
        </p:nvSpPr>
        <p:spPr/>
        <p:txBody>
          <a:bodyPr/>
          <a:lstStyle>
            <a:lvl1pPr>
              <a:defRPr/>
            </a:lvl1pPr>
          </a:lstStyle>
          <a:p>
            <a:pPr>
              <a:defRPr/>
            </a:pPr>
            <a:fld id="{CB6EF107-CCC1-3842-A1CC-FE46FE3E9FA8}" type="slidenum">
              <a:rPr lang="es-ES_tradnl"/>
              <a:pPr>
                <a:defRPr/>
              </a:pPr>
              <a:t>‹Nr.›</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_tradnl"/>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lvl1pPr>
              <a:defRPr/>
            </a:lvl1pPr>
          </a:lstStyle>
          <a:p>
            <a:pPr>
              <a:defRPr/>
            </a:pPr>
            <a:fld id="{E637EE06-D746-E540-896C-36609FF268E0}" type="datetime1">
              <a:rPr lang="es-ES_tradnl"/>
              <a:pPr>
                <a:defRPr/>
              </a:pPr>
              <a:t>29/5/09</a:t>
            </a:fld>
            <a:endParaRPr lang="es-ES_tradnl"/>
          </a:p>
        </p:txBody>
      </p:sp>
      <p:sp>
        <p:nvSpPr>
          <p:cNvPr id="5" name="Marcador de pie de página 4"/>
          <p:cNvSpPr>
            <a:spLocks noGrp="1"/>
          </p:cNvSpPr>
          <p:nvPr>
            <p:ph type="ftr" sz="quarter" idx="11"/>
          </p:nvPr>
        </p:nvSpPr>
        <p:spPr/>
        <p:txBody>
          <a:bodyPr/>
          <a:lstStyle>
            <a:lvl1pPr>
              <a:defRPr/>
            </a:lvl1pPr>
          </a:lstStyle>
          <a:p>
            <a:pPr>
              <a:defRPr/>
            </a:pPr>
            <a:endParaRPr lang="es-ES_tradnl"/>
          </a:p>
        </p:txBody>
      </p:sp>
      <p:sp>
        <p:nvSpPr>
          <p:cNvPr id="6" name="Marcador de número de diapositiva 5"/>
          <p:cNvSpPr>
            <a:spLocks noGrp="1"/>
          </p:cNvSpPr>
          <p:nvPr>
            <p:ph type="sldNum" sz="quarter" idx="12"/>
          </p:nvPr>
        </p:nvSpPr>
        <p:spPr/>
        <p:txBody>
          <a:bodyPr/>
          <a:lstStyle>
            <a:lvl1pPr>
              <a:defRPr/>
            </a:lvl1pPr>
          </a:lstStyle>
          <a:p>
            <a:pPr>
              <a:defRPr/>
            </a:pPr>
            <a:fld id="{22E8D8FE-EECA-4847-895B-D53B73FF0237}" type="slidenum">
              <a:rPr lang="es-ES_tradnl"/>
              <a:pPr>
                <a:defRPr/>
              </a:pPr>
              <a:t>‹Nr.›</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lvl1pPr>
              <a:defRPr/>
            </a:lvl1pPr>
          </a:lstStyle>
          <a:p>
            <a:pPr>
              <a:defRPr/>
            </a:pPr>
            <a:fld id="{F1C5FB30-91F4-1D49-923E-D9190146D78E}" type="datetime1">
              <a:rPr lang="es-ES_tradnl"/>
              <a:pPr>
                <a:defRPr/>
              </a:pPr>
              <a:t>29/5/09</a:t>
            </a:fld>
            <a:endParaRPr lang="es-ES_tradnl"/>
          </a:p>
        </p:txBody>
      </p:sp>
      <p:sp>
        <p:nvSpPr>
          <p:cNvPr id="5" name="Marcador de pie de página 4"/>
          <p:cNvSpPr>
            <a:spLocks noGrp="1"/>
          </p:cNvSpPr>
          <p:nvPr>
            <p:ph type="ftr" sz="quarter" idx="11"/>
          </p:nvPr>
        </p:nvSpPr>
        <p:spPr/>
        <p:txBody>
          <a:bodyPr/>
          <a:lstStyle>
            <a:lvl1pPr>
              <a:defRPr/>
            </a:lvl1pPr>
          </a:lstStyle>
          <a:p>
            <a:pPr>
              <a:defRPr/>
            </a:pPr>
            <a:endParaRPr lang="es-ES_tradnl"/>
          </a:p>
        </p:txBody>
      </p:sp>
      <p:sp>
        <p:nvSpPr>
          <p:cNvPr id="6" name="Marcador de número de diapositiva 5"/>
          <p:cNvSpPr>
            <a:spLocks noGrp="1"/>
          </p:cNvSpPr>
          <p:nvPr>
            <p:ph type="sldNum" sz="quarter" idx="12"/>
          </p:nvPr>
        </p:nvSpPr>
        <p:spPr/>
        <p:txBody>
          <a:bodyPr/>
          <a:lstStyle>
            <a:lvl1pPr>
              <a:defRPr/>
            </a:lvl1pPr>
          </a:lstStyle>
          <a:p>
            <a:pPr>
              <a:defRPr/>
            </a:pPr>
            <a:fld id="{63ADA2A9-2E54-1841-93D5-EC1040D37832}" type="slidenum">
              <a:rPr lang="es-ES_tradnl"/>
              <a:pPr>
                <a:defRPr/>
              </a:pPr>
              <a:t>‹Nr.›</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_tradnl"/>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lvl1pPr>
              <a:defRPr/>
            </a:lvl1pPr>
          </a:lstStyle>
          <a:p>
            <a:pPr>
              <a:defRPr/>
            </a:pPr>
            <a:fld id="{4D2DCFEF-CE24-AD4E-9F6F-1352B67D45B4}" type="datetime1">
              <a:rPr lang="es-ES_tradnl"/>
              <a:pPr>
                <a:defRPr/>
              </a:pPr>
              <a:t>29/5/09</a:t>
            </a:fld>
            <a:endParaRPr lang="es-ES_tradnl"/>
          </a:p>
        </p:txBody>
      </p:sp>
      <p:sp>
        <p:nvSpPr>
          <p:cNvPr id="5" name="Marcador de pie de página 4"/>
          <p:cNvSpPr>
            <a:spLocks noGrp="1"/>
          </p:cNvSpPr>
          <p:nvPr>
            <p:ph type="ftr" sz="quarter" idx="11"/>
          </p:nvPr>
        </p:nvSpPr>
        <p:spPr/>
        <p:txBody>
          <a:bodyPr/>
          <a:lstStyle>
            <a:lvl1pPr>
              <a:defRPr/>
            </a:lvl1pPr>
          </a:lstStyle>
          <a:p>
            <a:pPr>
              <a:defRPr/>
            </a:pPr>
            <a:endParaRPr lang="es-ES_tradnl"/>
          </a:p>
        </p:txBody>
      </p:sp>
      <p:sp>
        <p:nvSpPr>
          <p:cNvPr id="6" name="Marcador de número de diapositiva 5"/>
          <p:cNvSpPr>
            <a:spLocks noGrp="1"/>
          </p:cNvSpPr>
          <p:nvPr>
            <p:ph type="sldNum" sz="quarter" idx="12"/>
          </p:nvPr>
        </p:nvSpPr>
        <p:spPr/>
        <p:txBody>
          <a:bodyPr/>
          <a:lstStyle>
            <a:lvl1pPr>
              <a:defRPr/>
            </a:lvl1pPr>
          </a:lstStyle>
          <a:p>
            <a:pPr>
              <a:defRPr/>
            </a:pPr>
            <a:fld id="{DDDCA7C1-6634-1846-BE9E-F6620D59DE2B}" type="slidenum">
              <a:rPr lang="es-ES_tradnl"/>
              <a:pPr>
                <a:defRPr/>
              </a:pPr>
              <a:t>‹Nr.›</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fecha 3"/>
          <p:cNvSpPr>
            <a:spLocks noGrp="1"/>
          </p:cNvSpPr>
          <p:nvPr>
            <p:ph type="dt" sz="half" idx="10"/>
          </p:nvPr>
        </p:nvSpPr>
        <p:spPr/>
        <p:txBody>
          <a:bodyPr/>
          <a:lstStyle>
            <a:lvl1pPr>
              <a:defRPr/>
            </a:lvl1pPr>
          </a:lstStyle>
          <a:p>
            <a:pPr>
              <a:defRPr/>
            </a:pPr>
            <a:fld id="{9D9434B3-D8A1-B846-AD0A-4A5AC4C2DCF1}" type="datetime1">
              <a:rPr lang="es-ES_tradnl"/>
              <a:pPr>
                <a:defRPr/>
              </a:pPr>
              <a:t>29/5/09</a:t>
            </a:fld>
            <a:endParaRPr lang="es-ES_tradnl"/>
          </a:p>
        </p:txBody>
      </p:sp>
      <p:sp>
        <p:nvSpPr>
          <p:cNvPr id="6" name="Marcador de pie de página 4"/>
          <p:cNvSpPr>
            <a:spLocks noGrp="1"/>
          </p:cNvSpPr>
          <p:nvPr>
            <p:ph type="ftr" sz="quarter" idx="11"/>
          </p:nvPr>
        </p:nvSpPr>
        <p:spPr/>
        <p:txBody>
          <a:bodyPr/>
          <a:lstStyle>
            <a:lvl1pPr>
              <a:defRPr/>
            </a:lvl1pPr>
          </a:lstStyle>
          <a:p>
            <a:pPr>
              <a:defRPr/>
            </a:pPr>
            <a:endParaRPr lang="es-ES_tradnl"/>
          </a:p>
        </p:txBody>
      </p:sp>
      <p:sp>
        <p:nvSpPr>
          <p:cNvPr id="7" name="Marcador de número de diapositiva 5"/>
          <p:cNvSpPr>
            <a:spLocks noGrp="1"/>
          </p:cNvSpPr>
          <p:nvPr>
            <p:ph type="sldNum" sz="quarter" idx="12"/>
          </p:nvPr>
        </p:nvSpPr>
        <p:spPr/>
        <p:txBody>
          <a:bodyPr/>
          <a:lstStyle>
            <a:lvl1pPr>
              <a:defRPr/>
            </a:lvl1pPr>
          </a:lstStyle>
          <a:p>
            <a:pPr>
              <a:defRPr/>
            </a:pPr>
            <a:fld id="{86E7F7C7-CC38-B44A-9788-7CD73909C858}" type="slidenum">
              <a:rPr lang="es-ES_tradnl"/>
              <a:pPr>
                <a:defRPr/>
              </a:pPr>
              <a:t>‹Nr.›</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_tradnl"/>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7" name="Marcador de fecha 3"/>
          <p:cNvSpPr>
            <a:spLocks noGrp="1"/>
          </p:cNvSpPr>
          <p:nvPr>
            <p:ph type="dt" sz="half" idx="10"/>
          </p:nvPr>
        </p:nvSpPr>
        <p:spPr/>
        <p:txBody>
          <a:bodyPr/>
          <a:lstStyle>
            <a:lvl1pPr>
              <a:defRPr/>
            </a:lvl1pPr>
          </a:lstStyle>
          <a:p>
            <a:pPr>
              <a:defRPr/>
            </a:pPr>
            <a:fld id="{9A406A35-1428-724D-81DE-0B7DDB286A88}" type="datetime1">
              <a:rPr lang="es-ES_tradnl"/>
              <a:pPr>
                <a:defRPr/>
              </a:pPr>
              <a:t>29/5/09</a:t>
            </a:fld>
            <a:endParaRPr lang="es-ES_tradnl"/>
          </a:p>
        </p:txBody>
      </p:sp>
      <p:sp>
        <p:nvSpPr>
          <p:cNvPr id="8" name="Marcador de pie de página 4"/>
          <p:cNvSpPr>
            <a:spLocks noGrp="1"/>
          </p:cNvSpPr>
          <p:nvPr>
            <p:ph type="ftr" sz="quarter" idx="11"/>
          </p:nvPr>
        </p:nvSpPr>
        <p:spPr/>
        <p:txBody>
          <a:bodyPr/>
          <a:lstStyle>
            <a:lvl1pPr>
              <a:defRPr/>
            </a:lvl1pPr>
          </a:lstStyle>
          <a:p>
            <a:pPr>
              <a:defRPr/>
            </a:pPr>
            <a:endParaRPr lang="es-ES_tradnl"/>
          </a:p>
        </p:txBody>
      </p:sp>
      <p:sp>
        <p:nvSpPr>
          <p:cNvPr id="9" name="Marcador de número de diapositiva 5"/>
          <p:cNvSpPr>
            <a:spLocks noGrp="1"/>
          </p:cNvSpPr>
          <p:nvPr>
            <p:ph type="sldNum" sz="quarter" idx="12"/>
          </p:nvPr>
        </p:nvSpPr>
        <p:spPr/>
        <p:txBody>
          <a:bodyPr/>
          <a:lstStyle>
            <a:lvl1pPr>
              <a:defRPr/>
            </a:lvl1pPr>
          </a:lstStyle>
          <a:p>
            <a:pPr>
              <a:defRPr/>
            </a:pPr>
            <a:fld id="{EE48B27D-13F7-E74E-A05A-71870C476FBB}" type="slidenum">
              <a:rPr lang="es-ES_tradnl"/>
              <a:pPr>
                <a:defRPr/>
              </a:pPr>
              <a:t>‹Nr.›</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fecha 3"/>
          <p:cNvSpPr>
            <a:spLocks noGrp="1"/>
          </p:cNvSpPr>
          <p:nvPr>
            <p:ph type="dt" sz="half" idx="10"/>
          </p:nvPr>
        </p:nvSpPr>
        <p:spPr/>
        <p:txBody>
          <a:bodyPr/>
          <a:lstStyle>
            <a:lvl1pPr>
              <a:defRPr/>
            </a:lvl1pPr>
          </a:lstStyle>
          <a:p>
            <a:pPr>
              <a:defRPr/>
            </a:pPr>
            <a:fld id="{7F5499A1-53B2-6A48-AB7A-AE4384CE4091}" type="datetime1">
              <a:rPr lang="es-ES_tradnl"/>
              <a:pPr>
                <a:defRPr/>
              </a:pPr>
              <a:t>29/5/09</a:t>
            </a:fld>
            <a:endParaRPr lang="es-ES_tradnl"/>
          </a:p>
        </p:txBody>
      </p:sp>
      <p:sp>
        <p:nvSpPr>
          <p:cNvPr id="4" name="Marcador de pie de página 4"/>
          <p:cNvSpPr>
            <a:spLocks noGrp="1"/>
          </p:cNvSpPr>
          <p:nvPr>
            <p:ph type="ftr" sz="quarter" idx="11"/>
          </p:nvPr>
        </p:nvSpPr>
        <p:spPr/>
        <p:txBody>
          <a:bodyPr/>
          <a:lstStyle>
            <a:lvl1pPr>
              <a:defRPr/>
            </a:lvl1pPr>
          </a:lstStyle>
          <a:p>
            <a:pPr>
              <a:defRPr/>
            </a:pPr>
            <a:endParaRPr lang="es-ES_tradnl"/>
          </a:p>
        </p:txBody>
      </p:sp>
      <p:sp>
        <p:nvSpPr>
          <p:cNvPr id="5" name="Marcador de número de diapositiva 5"/>
          <p:cNvSpPr>
            <a:spLocks noGrp="1"/>
          </p:cNvSpPr>
          <p:nvPr>
            <p:ph type="sldNum" sz="quarter" idx="12"/>
          </p:nvPr>
        </p:nvSpPr>
        <p:spPr/>
        <p:txBody>
          <a:bodyPr/>
          <a:lstStyle>
            <a:lvl1pPr>
              <a:defRPr/>
            </a:lvl1pPr>
          </a:lstStyle>
          <a:p>
            <a:pPr>
              <a:defRPr/>
            </a:pPr>
            <a:fld id="{C15A76E1-CC83-1F4C-9B7A-EDE2CA97036F}" type="slidenum">
              <a:rPr lang="es-ES_tradnl"/>
              <a:pPr>
                <a:defRPr/>
              </a:pPr>
              <a:t>‹Nr.›</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En blanco">
    <p:spTree>
      <p:nvGrpSpPr>
        <p:cNvPr id="1" name=""/>
        <p:cNvGrpSpPr/>
        <p:nvPr/>
      </p:nvGrpSpPr>
      <p:grpSpPr>
        <a:xfrm>
          <a:off x="0" y="0"/>
          <a:ext cx="0" cy="0"/>
          <a:chOff x="0" y="0"/>
          <a:chExt cx="0" cy="0"/>
        </a:xfrm>
      </p:grpSpPr>
      <p:sp>
        <p:nvSpPr>
          <p:cNvPr id="2" name="Marcador de fecha 3"/>
          <p:cNvSpPr>
            <a:spLocks noGrp="1"/>
          </p:cNvSpPr>
          <p:nvPr>
            <p:ph type="dt" sz="half" idx="10"/>
          </p:nvPr>
        </p:nvSpPr>
        <p:spPr/>
        <p:txBody>
          <a:bodyPr/>
          <a:lstStyle>
            <a:lvl1pPr>
              <a:defRPr/>
            </a:lvl1pPr>
          </a:lstStyle>
          <a:p>
            <a:pPr>
              <a:defRPr/>
            </a:pPr>
            <a:fld id="{1C3DA2CA-EC93-BD41-ACB5-6C864CC65699}" type="datetime1">
              <a:rPr lang="es-ES_tradnl"/>
              <a:pPr>
                <a:defRPr/>
              </a:pPr>
              <a:t>29/5/09</a:t>
            </a:fld>
            <a:endParaRPr lang="es-ES_tradnl"/>
          </a:p>
        </p:txBody>
      </p:sp>
      <p:sp>
        <p:nvSpPr>
          <p:cNvPr id="3" name="Marcador de pie de página 4"/>
          <p:cNvSpPr>
            <a:spLocks noGrp="1"/>
          </p:cNvSpPr>
          <p:nvPr>
            <p:ph type="ftr" sz="quarter" idx="11"/>
          </p:nvPr>
        </p:nvSpPr>
        <p:spPr/>
        <p:txBody>
          <a:bodyPr/>
          <a:lstStyle>
            <a:lvl1pPr>
              <a:defRPr/>
            </a:lvl1pPr>
          </a:lstStyle>
          <a:p>
            <a:pPr>
              <a:defRPr/>
            </a:pPr>
            <a:endParaRPr lang="es-ES_tradnl"/>
          </a:p>
        </p:txBody>
      </p:sp>
      <p:sp>
        <p:nvSpPr>
          <p:cNvPr id="4" name="Marcador de número de diapositiva 5"/>
          <p:cNvSpPr>
            <a:spLocks noGrp="1"/>
          </p:cNvSpPr>
          <p:nvPr>
            <p:ph type="sldNum" sz="quarter" idx="12"/>
          </p:nvPr>
        </p:nvSpPr>
        <p:spPr/>
        <p:txBody>
          <a:bodyPr/>
          <a:lstStyle>
            <a:lvl1pPr>
              <a:defRPr/>
            </a:lvl1pPr>
          </a:lstStyle>
          <a:p>
            <a:pPr>
              <a:defRPr/>
            </a:pPr>
            <a:fld id="{15ED5675-6071-9949-81D5-D6004BF979EC}" type="slidenum">
              <a:rPr lang="es-ES_tradnl"/>
              <a:pPr>
                <a:defRPr/>
              </a:pPr>
              <a:t>‹Nr.›</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_tradnl"/>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3"/>
          <p:cNvSpPr>
            <a:spLocks noGrp="1"/>
          </p:cNvSpPr>
          <p:nvPr>
            <p:ph type="dt" sz="half" idx="10"/>
          </p:nvPr>
        </p:nvSpPr>
        <p:spPr/>
        <p:txBody>
          <a:bodyPr/>
          <a:lstStyle>
            <a:lvl1pPr>
              <a:defRPr/>
            </a:lvl1pPr>
          </a:lstStyle>
          <a:p>
            <a:pPr>
              <a:defRPr/>
            </a:pPr>
            <a:fld id="{E4EEDE72-38BC-BD42-BD34-1B0215611195}" type="datetime1">
              <a:rPr lang="es-ES_tradnl"/>
              <a:pPr>
                <a:defRPr/>
              </a:pPr>
              <a:t>29/5/09</a:t>
            </a:fld>
            <a:endParaRPr lang="es-ES_tradnl"/>
          </a:p>
        </p:txBody>
      </p:sp>
      <p:sp>
        <p:nvSpPr>
          <p:cNvPr id="6" name="Marcador de pie de página 4"/>
          <p:cNvSpPr>
            <a:spLocks noGrp="1"/>
          </p:cNvSpPr>
          <p:nvPr>
            <p:ph type="ftr" sz="quarter" idx="11"/>
          </p:nvPr>
        </p:nvSpPr>
        <p:spPr/>
        <p:txBody>
          <a:bodyPr/>
          <a:lstStyle>
            <a:lvl1pPr>
              <a:defRPr/>
            </a:lvl1pPr>
          </a:lstStyle>
          <a:p>
            <a:pPr>
              <a:defRPr/>
            </a:pPr>
            <a:endParaRPr lang="es-ES_tradnl"/>
          </a:p>
        </p:txBody>
      </p:sp>
      <p:sp>
        <p:nvSpPr>
          <p:cNvPr id="7" name="Marcador de número de diapositiva 5"/>
          <p:cNvSpPr>
            <a:spLocks noGrp="1"/>
          </p:cNvSpPr>
          <p:nvPr>
            <p:ph type="sldNum" sz="quarter" idx="12"/>
          </p:nvPr>
        </p:nvSpPr>
        <p:spPr/>
        <p:txBody>
          <a:bodyPr/>
          <a:lstStyle>
            <a:lvl1pPr>
              <a:defRPr/>
            </a:lvl1pPr>
          </a:lstStyle>
          <a:p>
            <a:pPr>
              <a:defRPr/>
            </a:pPr>
            <a:fld id="{06E036AF-8C3E-2B4A-899F-C11CD6F63E00}" type="slidenum">
              <a:rPr lang="es-ES_tradnl"/>
              <a:pPr>
                <a:defRPr/>
              </a:pPr>
              <a:t>‹Nr.›</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_tradnl"/>
          </a:p>
        </p:txBody>
      </p:sp>
      <p:sp>
        <p:nvSpPr>
          <p:cNvPr id="3" name="Marcador de posición de imagen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smtClean="0"/>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3"/>
          <p:cNvSpPr>
            <a:spLocks noGrp="1"/>
          </p:cNvSpPr>
          <p:nvPr>
            <p:ph type="dt" sz="half" idx="10"/>
          </p:nvPr>
        </p:nvSpPr>
        <p:spPr/>
        <p:txBody>
          <a:bodyPr/>
          <a:lstStyle>
            <a:lvl1pPr>
              <a:defRPr/>
            </a:lvl1pPr>
          </a:lstStyle>
          <a:p>
            <a:pPr>
              <a:defRPr/>
            </a:pPr>
            <a:fld id="{051FBB65-A267-ED4B-84A2-39D51F9129BE}" type="datetime1">
              <a:rPr lang="es-ES_tradnl"/>
              <a:pPr>
                <a:defRPr/>
              </a:pPr>
              <a:t>29/5/09</a:t>
            </a:fld>
            <a:endParaRPr lang="es-ES_tradnl"/>
          </a:p>
        </p:txBody>
      </p:sp>
      <p:sp>
        <p:nvSpPr>
          <p:cNvPr id="6" name="Marcador de pie de página 4"/>
          <p:cNvSpPr>
            <a:spLocks noGrp="1"/>
          </p:cNvSpPr>
          <p:nvPr>
            <p:ph type="ftr" sz="quarter" idx="11"/>
          </p:nvPr>
        </p:nvSpPr>
        <p:spPr/>
        <p:txBody>
          <a:bodyPr/>
          <a:lstStyle>
            <a:lvl1pPr>
              <a:defRPr/>
            </a:lvl1pPr>
          </a:lstStyle>
          <a:p>
            <a:pPr>
              <a:defRPr/>
            </a:pPr>
            <a:endParaRPr lang="es-ES_tradnl"/>
          </a:p>
        </p:txBody>
      </p:sp>
      <p:sp>
        <p:nvSpPr>
          <p:cNvPr id="7" name="Marcador de número de diapositiva 5"/>
          <p:cNvSpPr>
            <a:spLocks noGrp="1"/>
          </p:cNvSpPr>
          <p:nvPr>
            <p:ph type="sldNum" sz="quarter" idx="12"/>
          </p:nvPr>
        </p:nvSpPr>
        <p:spPr/>
        <p:txBody>
          <a:bodyPr/>
          <a:lstStyle>
            <a:lvl1pPr>
              <a:defRPr/>
            </a:lvl1pPr>
          </a:lstStyle>
          <a:p>
            <a:pPr>
              <a:defRPr/>
            </a:pPr>
            <a:fld id="{BCD3B51F-C51A-EF4F-A072-4BD1D69CAD32}" type="slidenum">
              <a:rPr lang="es-ES_tradnl"/>
              <a:pPr>
                <a:defRPr/>
              </a:pPr>
              <a:t>‹Nr.›</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Marcador de títu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_tradnl"/>
              <a:t>Clic para editar título</a:t>
            </a:r>
          </a:p>
        </p:txBody>
      </p:sp>
      <p:sp>
        <p:nvSpPr>
          <p:cNvPr id="1027" name="Marcador de tex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85DF2EE1-CECC-FB41-BCF2-052194FCAC6C}" type="datetime1">
              <a:rPr lang="es-ES_tradnl"/>
              <a:pPr>
                <a:defRPr/>
              </a:pPr>
              <a:t>29/5/09</a:t>
            </a:fld>
            <a:endParaRPr lang="es-ES_tradnl"/>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s-ES_tradnl"/>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2314562D-AD3D-D047-B92B-51E446C22D6B}" type="slidenum">
              <a:rPr lang="es-ES_tradnl"/>
              <a:pPr>
                <a:defRPr/>
              </a:pPr>
              <a:t>‹Nr.›</a:t>
            </a:fld>
            <a:endParaRPr lang="es-ES_tradnl"/>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alibri" pitchFamily="-65" charset="0"/>
          <a:ea typeface="ＭＳ Ｐゴシック" pitchFamily="-65" charset="-128"/>
          <a:cs typeface="ＭＳ Ｐゴシック" pitchFamily="-65" charset="-128"/>
        </a:defRPr>
      </a:lvl9pPr>
    </p:titleStyle>
    <p:bodyStyle>
      <a:lvl1pPr marL="342900" indent="-342900" algn="l" defTabSz="457200" rtl="0" eaLnBrk="0" fontAlgn="base" hangingPunct="0">
        <a:spcBef>
          <a:spcPct val="20000"/>
        </a:spcBef>
        <a:spcAft>
          <a:spcPct val="0"/>
        </a:spcAft>
        <a:buFont typeface="Arial" pitchFamily="-65"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65"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65"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65"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65"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3"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4" Type="http://schemas.openxmlformats.org/officeDocument/2006/relationships/slide" Target="slide2.xml"/><Relationship Id="rId1" Type="http://schemas.openxmlformats.org/officeDocument/2006/relationships/slideLayout" Target="../slideLayouts/slideLayout7.xml"/><Relationship Id="rId2" Type="http://schemas.openxmlformats.org/officeDocument/2006/relationships/slide" Target="slide11.xml"/><Relationship Id="rId3" Type="http://schemas.openxmlformats.org/officeDocument/2006/relationships/slide" Target="slide18.xml"/></Relationships>
</file>

<file path=ppt/slides/_rels/slide11.xml.rels><?xml version="1.0" encoding="UTF-8" standalone="yes"?>
<Relationships xmlns="http://schemas.openxmlformats.org/package/2006/relationships"><Relationship Id="rId8" Type="http://schemas.openxmlformats.org/officeDocument/2006/relationships/slide" Target="slide10.xml"/><Relationship Id="rId4" Type="http://schemas.openxmlformats.org/officeDocument/2006/relationships/slide" Target="slide14.xml"/><Relationship Id="rId5" Type="http://schemas.openxmlformats.org/officeDocument/2006/relationships/slide" Target="slide17.xml"/><Relationship Id="rId7" Type="http://schemas.openxmlformats.org/officeDocument/2006/relationships/slide" Target="slide16.xml"/><Relationship Id="rId1" Type="http://schemas.openxmlformats.org/officeDocument/2006/relationships/slideLayout" Target="../slideLayouts/slideLayout7.xml"/><Relationship Id="rId2" Type="http://schemas.openxmlformats.org/officeDocument/2006/relationships/slide" Target="slide12.xml"/><Relationship Id="rId3" Type="http://schemas.openxmlformats.org/officeDocument/2006/relationships/slide" Target="slide13.xml"/><Relationship Id="rId6" Type="http://schemas.openxmlformats.org/officeDocument/2006/relationships/slide" Target="slide15.xml"/></Relationships>
</file>

<file path=ppt/slides/_rels/slide12.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4" Type="http://schemas.openxmlformats.org/officeDocument/2006/relationships/slide" Target="slide11.xml"/><Relationship Id="rId1" Type="http://schemas.openxmlformats.org/officeDocument/2006/relationships/slideLayout" Target="../slideLayouts/slideLayout7.xml"/><Relationship Id="rId2" Type="http://schemas.openxmlformats.org/officeDocument/2006/relationships/image" Target="../media/image9.gif"/><Relationship Id="rId3"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slide" Target="slide11.xml"/><Relationship Id="rId3" Type="http://schemas.openxmlformats.org/officeDocument/2006/relationships/image" Target="../media/image1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4" Type="http://schemas.openxmlformats.org/officeDocument/2006/relationships/slide" Target="slide11.xml"/><Relationship Id="rId1" Type="http://schemas.openxmlformats.org/officeDocument/2006/relationships/slideLayout" Target="../slideLayouts/slideLayout7.xml"/><Relationship Id="rId2" Type="http://schemas.openxmlformats.org/officeDocument/2006/relationships/image" Target="../media/image12.tiff"/><Relationship Id="rId3" Type="http://schemas.openxmlformats.org/officeDocument/2006/relationships/hyperlink" Target="http://www.lisec-sw.com" TargetMode="External"/></Relationships>
</file>

<file path=ppt/slides/_rels/slide16.xml.rels><?xml version="1.0" encoding="UTF-8" standalone="yes"?>
<Relationships xmlns="http://schemas.openxmlformats.org/package/2006/relationships"><Relationship Id="rId4" Type="http://schemas.openxmlformats.org/officeDocument/2006/relationships/slide" Target="slide11.xml"/><Relationship Id="rId1" Type="http://schemas.openxmlformats.org/officeDocument/2006/relationships/slideLayout" Target="../slideLayouts/slideLayout7.xml"/><Relationship Id="rId2" Type="http://schemas.openxmlformats.org/officeDocument/2006/relationships/slide" Target="slide18.xml"/><Relationship Id="rId3" Type="http://schemas.openxmlformats.org/officeDocument/2006/relationships/image" Target="../media/image2.jpeg"/></Relationships>
</file>

<file path=ppt/slides/_rels/slide17.xml.rels><?xml version="1.0" encoding="UTF-8" standalone="yes"?>
<Relationships xmlns="http://schemas.openxmlformats.org/package/2006/relationships"><Relationship Id="rId2" Type="http://schemas.openxmlformats.org/officeDocument/2006/relationships/slide" Target="slide11.xml"/><Relationship Id="rId3" Type="http://schemas.openxmlformats.org/officeDocument/2006/relationships/image" Target="../media/image1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6" Type="http://schemas.openxmlformats.org/officeDocument/2006/relationships/image" Target="../media/image2.jpeg"/><Relationship Id="rId4" Type="http://schemas.openxmlformats.org/officeDocument/2006/relationships/slide" Target="slide46.xml"/><Relationship Id="rId1" Type="http://schemas.openxmlformats.org/officeDocument/2006/relationships/slideLayout" Target="../slideLayouts/slideLayout7.xml"/><Relationship Id="rId2" Type="http://schemas.openxmlformats.org/officeDocument/2006/relationships/slide" Target="slide19.xml"/><Relationship Id="rId3" Type="http://schemas.openxmlformats.org/officeDocument/2006/relationships/slide" Target="slide33.xml"/><Relationship Id="rId5" Type="http://schemas.openxmlformats.org/officeDocument/2006/relationships/slide" Target="slide2.xml"/></Relationships>
</file>

<file path=ppt/slides/_rels/slide19.xml.rels><?xml version="1.0" encoding="UTF-8" standalone="yes"?>
<Relationships xmlns="http://schemas.openxmlformats.org/package/2006/relationships"><Relationship Id="rId6" Type="http://schemas.openxmlformats.org/officeDocument/2006/relationships/slide" Target="slide29.xml"/><Relationship Id="rId4" Type="http://schemas.openxmlformats.org/officeDocument/2006/relationships/slide" Target="slide21.xml"/><Relationship Id="rId1" Type="http://schemas.openxmlformats.org/officeDocument/2006/relationships/slideLayout" Target="../slideLayouts/slideLayout7.xml"/><Relationship Id="rId2" Type="http://schemas.openxmlformats.org/officeDocument/2006/relationships/slide" Target="slide30.xml"/><Relationship Id="rId3" Type="http://schemas.openxmlformats.org/officeDocument/2006/relationships/slide" Target="slide20.xml"/><Relationship Id="rId5" Type="http://schemas.openxmlformats.org/officeDocument/2006/relationships/slide" Target="slide18.xml"/></Relationships>
</file>

<file path=ppt/slides/_rels/slide2.xml.rels><?xml version="1.0" encoding="UTF-8" standalone="yes"?>
<Relationships xmlns="http://schemas.openxmlformats.org/package/2006/relationships"><Relationship Id="rId6" Type="http://schemas.openxmlformats.org/officeDocument/2006/relationships/slide" Target="slide10.xml"/><Relationship Id="rId4" Type="http://schemas.openxmlformats.org/officeDocument/2006/relationships/image" Target="../media/image2.jpeg"/><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slide" Target="slide3.xml"/><Relationship Id="rId5" Type="http://schemas.openxmlformats.org/officeDocument/2006/relationships/slide" Target="slide4.xml"/></Relationships>
</file>

<file path=ppt/slides/_rels/slide20.xml.rels><?xml version="1.0" encoding="UTF-8" standalone="yes"?>
<Relationships xmlns="http://schemas.openxmlformats.org/package/2006/relationships"><Relationship Id="rId6" Type="http://schemas.openxmlformats.org/officeDocument/2006/relationships/slide" Target="slide19.xml"/><Relationship Id="rId4" Type="http://schemas.openxmlformats.org/officeDocument/2006/relationships/diagramQuickStyle" Target="../diagrams/quickStyle1.xml"/><Relationship Id="rId1" Type="http://schemas.openxmlformats.org/officeDocument/2006/relationships/slideLayout" Target="../slideLayouts/slideLayout7.xml"/><Relationship Id="rId2" Type="http://schemas.openxmlformats.org/officeDocument/2006/relationships/diagramData" Target="../diagrams/data1.xml"/><Relationship Id="rId3" Type="http://schemas.openxmlformats.org/officeDocument/2006/relationships/diagramLayout" Target="../diagrams/layout1.xml"/><Relationship Id="rId5" Type="http://schemas.openxmlformats.org/officeDocument/2006/relationships/diagramColors" Target="../diagrams/colors1.xml"/></Relationships>
</file>

<file path=ppt/slides/_rels/slide21.xml.rels><?xml version="1.0" encoding="UTF-8" standalone="yes"?>
<Relationships xmlns="http://schemas.openxmlformats.org/package/2006/relationships"><Relationship Id="rId4" Type="http://schemas.openxmlformats.org/officeDocument/2006/relationships/diagramQuickStyle" Target="../diagrams/quickStyle2.xml"/><Relationship Id="rId7" Type="http://schemas.openxmlformats.org/officeDocument/2006/relationships/slide" Target="slide28.xml"/><Relationship Id="rId11" Type="http://schemas.openxmlformats.org/officeDocument/2006/relationships/slide" Target="slide25.xml"/><Relationship Id="rId1" Type="http://schemas.openxmlformats.org/officeDocument/2006/relationships/slideLayout" Target="../slideLayouts/slideLayout7.xml"/><Relationship Id="rId6" Type="http://schemas.openxmlformats.org/officeDocument/2006/relationships/slide" Target="slide19.xml"/><Relationship Id="rId8" Type="http://schemas.openxmlformats.org/officeDocument/2006/relationships/slide" Target="slide22.xml"/><Relationship Id="rId13" Type="http://schemas.openxmlformats.org/officeDocument/2006/relationships/slide" Target="slide27.xml"/><Relationship Id="rId10" Type="http://schemas.openxmlformats.org/officeDocument/2006/relationships/slide" Target="slide24.xml"/><Relationship Id="rId5" Type="http://schemas.openxmlformats.org/officeDocument/2006/relationships/diagramColors" Target="../diagrams/colors2.xml"/><Relationship Id="rId12" Type="http://schemas.openxmlformats.org/officeDocument/2006/relationships/slide" Target="slide26.xml"/><Relationship Id="rId2" Type="http://schemas.openxmlformats.org/officeDocument/2006/relationships/diagramData" Target="../diagrams/data2.xml"/><Relationship Id="rId9" Type="http://schemas.openxmlformats.org/officeDocument/2006/relationships/slide" Target="slide23.xml"/><Relationship Id="rId3"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2" Type="http://schemas.openxmlformats.org/officeDocument/2006/relationships/slide" Target="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slide" Target="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slide" Target="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slide" Target="slide2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slide" Target="slide2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slide" Target="slide2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slide" Target="slide2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4" Type="http://schemas.openxmlformats.org/officeDocument/2006/relationships/image" Target="../media/image2.jpeg"/><Relationship Id="rId1" Type="http://schemas.openxmlformats.org/officeDocument/2006/relationships/slideLayout" Target="../slideLayouts/slideLayout7.xml"/><Relationship Id="rId2" Type="http://schemas.openxmlformats.org/officeDocument/2006/relationships/hyperlink" Target="http://www.lisec.com" TargetMode="External"/><Relationship Id="rId3" Type="http://schemas.openxmlformats.org/officeDocument/2006/relationships/slide" Target="slide2.xml"/></Relationships>
</file>

<file path=ppt/slides/_rels/slide30.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6" Type="http://schemas.openxmlformats.org/officeDocument/2006/relationships/slide" Target="slide18.xml"/><Relationship Id="rId4" Type="http://schemas.openxmlformats.org/officeDocument/2006/relationships/slide" Target="slide43.xml"/><Relationship Id="rId1" Type="http://schemas.openxmlformats.org/officeDocument/2006/relationships/slideLayout" Target="../slideLayouts/slideLayout7.xml"/><Relationship Id="rId2" Type="http://schemas.openxmlformats.org/officeDocument/2006/relationships/slide" Target="slide34.xml"/><Relationship Id="rId3" Type="http://schemas.openxmlformats.org/officeDocument/2006/relationships/slide" Target="slide35.xml"/><Relationship Id="rId5" Type="http://schemas.openxmlformats.org/officeDocument/2006/relationships/slide" Target="slide42.xml"/></Relationships>
</file>

<file path=ppt/slides/_rels/slide34.xml.rels><?xml version="1.0" encoding="UTF-8" standalone="yes"?>
<Relationships xmlns="http://schemas.openxmlformats.org/package/2006/relationships"><Relationship Id="rId2" Type="http://schemas.openxmlformats.org/officeDocument/2006/relationships/slide" Target="slide33.xml"/><Relationship Id="rId3" Type="http://schemas.openxmlformats.org/officeDocument/2006/relationships/image" Target="../media/image14.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5.jpeg"/><Relationship Id="rId3" Type="http://schemas.openxmlformats.org/officeDocument/2006/relationships/slide" Target="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4" Type="http://schemas.openxmlformats.org/officeDocument/2006/relationships/slide" Target="slide33.xml"/><Relationship Id="rId1" Type="http://schemas.openxmlformats.org/officeDocument/2006/relationships/slideLayout" Target="../slideLayouts/slideLayout7.xml"/><Relationship Id="rId2" Type="http://schemas.openxmlformats.org/officeDocument/2006/relationships/image" Target="../media/image16.pdf"/><Relationship Id="rId3" Type="http://schemas.openxmlformats.org/officeDocument/2006/relationships/image" Target="../media/image17.png"/></Relationships>
</file>

<file path=ppt/slides/_rels/slide37.xml.rels><?xml version="1.0" encoding="UTF-8" standalone="yes"?>
<Relationships xmlns="http://schemas.openxmlformats.org/package/2006/relationships"><Relationship Id="rId2" Type="http://schemas.openxmlformats.org/officeDocument/2006/relationships/image" Target="../media/image18.jpeg"/><Relationship Id="rId3" Type="http://schemas.openxmlformats.org/officeDocument/2006/relationships/slide" Target="slide3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4" Type="http://schemas.openxmlformats.org/officeDocument/2006/relationships/image" Target="../media/image21.jpeg"/><Relationship Id="rId1" Type="http://schemas.openxmlformats.org/officeDocument/2006/relationships/slideLayout" Target="../slideLayouts/slideLayout7.xml"/><Relationship Id="rId2" Type="http://schemas.openxmlformats.org/officeDocument/2006/relationships/image" Target="../media/image19.jpeg"/><Relationship Id="rId3" Type="http://schemas.openxmlformats.org/officeDocument/2006/relationships/image" Target="../media/image20.jpeg"/><Relationship Id="rId5" Type="http://schemas.openxmlformats.org/officeDocument/2006/relationships/slide" Target="slide33.xml"/></Relationships>
</file>

<file path=ppt/slides/_rels/slide39.xml.rels><?xml version="1.0" encoding="UTF-8" standalone="yes"?>
<Relationships xmlns="http://schemas.openxmlformats.org/package/2006/relationships"><Relationship Id="rId4" Type="http://schemas.openxmlformats.org/officeDocument/2006/relationships/image" Target="../media/image24.jpeg"/><Relationship Id="rId5" Type="http://schemas.openxmlformats.org/officeDocument/2006/relationships/image" Target="../media/image25.gif"/><Relationship Id="rId7" Type="http://schemas.openxmlformats.org/officeDocument/2006/relationships/slide" Target="slide33.xml"/><Relationship Id="rId1" Type="http://schemas.openxmlformats.org/officeDocument/2006/relationships/slideLayout" Target="../slideLayouts/slideLayout7.xml"/><Relationship Id="rId2" Type="http://schemas.openxmlformats.org/officeDocument/2006/relationships/image" Target="../media/image22.jpeg"/><Relationship Id="rId3" Type="http://schemas.openxmlformats.org/officeDocument/2006/relationships/image" Target="../media/image23.jpeg"/><Relationship Id="rId6" Type="http://schemas.openxmlformats.org/officeDocument/2006/relationships/image" Target="../media/image26.jpeg"/></Relationships>
</file>

<file path=ppt/slides/_rels/slide4.xml.rels><?xml version="1.0" encoding="UTF-8" standalone="yes"?>
<Relationships xmlns="http://schemas.openxmlformats.org/package/2006/relationships"><Relationship Id="rId4" Type="http://schemas.openxmlformats.org/officeDocument/2006/relationships/slide" Target="slide2.xml"/><Relationship Id="rId1" Type="http://schemas.openxmlformats.org/officeDocument/2006/relationships/slideLayout" Target="../slideLayouts/slideLayout7.xml"/><Relationship Id="rId2" Type="http://schemas.openxmlformats.org/officeDocument/2006/relationships/slide" Target="slide6.xml"/><Relationship Id="rId3" Type="http://schemas.openxmlformats.org/officeDocument/2006/relationships/slide" Target="slide5.xml"/></Relationships>
</file>

<file path=ppt/slides/_rels/slide40.xml.rels><?xml version="1.0" encoding="UTF-8" standalone="yes"?>
<Relationships xmlns="http://schemas.openxmlformats.org/package/2006/relationships"><Relationship Id="rId4" Type="http://schemas.openxmlformats.org/officeDocument/2006/relationships/image" Target="../media/image29.gif"/><Relationship Id="rId1" Type="http://schemas.openxmlformats.org/officeDocument/2006/relationships/slideLayout" Target="../slideLayouts/slideLayout7.xml"/><Relationship Id="rId2" Type="http://schemas.openxmlformats.org/officeDocument/2006/relationships/image" Target="../media/image27.jpeg"/><Relationship Id="rId3" Type="http://schemas.openxmlformats.org/officeDocument/2006/relationships/image" Target="../media/image28.gif"/><Relationship Id="rId5" Type="http://schemas.openxmlformats.org/officeDocument/2006/relationships/slide" Target="slide33.xml"/></Relationships>
</file>

<file path=ppt/slides/_rels/slide41.xml.rels><?xml version="1.0" encoding="UTF-8" standalone="yes"?>
<Relationships xmlns="http://schemas.openxmlformats.org/package/2006/relationships"><Relationship Id="rId2" Type="http://schemas.openxmlformats.org/officeDocument/2006/relationships/image" Target="../media/image30.jpeg"/><Relationship Id="rId3" Type="http://schemas.openxmlformats.org/officeDocument/2006/relationships/slide" Target="slide33.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slide" Target="slide33.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1.jpeg"/><Relationship Id="rId3" Type="http://schemas.openxmlformats.org/officeDocument/2006/relationships/slide" Target="slide3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4" Type="http://schemas.openxmlformats.org/officeDocument/2006/relationships/slide" Target="slide33.xml"/><Relationship Id="rId1" Type="http://schemas.openxmlformats.org/officeDocument/2006/relationships/slideLayout" Target="../slideLayouts/slideLayout7.xml"/><Relationship Id="rId2" Type="http://schemas.openxmlformats.org/officeDocument/2006/relationships/image" Target="../media/image32.jpeg"/><Relationship Id="rId3" Type="http://schemas.openxmlformats.org/officeDocument/2006/relationships/image" Target="../media/image33.jpeg"/></Relationships>
</file>

<file path=ppt/slides/_rels/slide45.xml.rels><?xml version="1.0" encoding="UTF-8" standalone="yes"?>
<Relationships xmlns="http://schemas.openxmlformats.org/package/2006/relationships"><Relationship Id="rId4" Type="http://schemas.openxmlformats.org/officeDocument/2006/relationships/hyperlink" Target="http://www.youtube.com/watch?v=VSw1TZS0jnI" TargetMode="External"/><Relationship Id="rId1" Type="http://schemas.openxmlformats.org/officeDocument/2006/relationships/slideLayout" Target="../slideLayouts/slideLayout7.xml"/><Relationship Id="rId2" Type="http://schemas.openxmlformats.org/officeDocument/2006/relationships/image" Target="../media/image34.jpeg"/><Relationship Id="rId3" Type="http://schemas.openxmlformats.org/officeDocument/2006/relationships/image" Target="../media/image35.jpeg"/><Relationship Id="rId5" Type="http://schemas.openxmlformats.org/officeDocument/2006/relationships/slide" Target="slide33.xml"/></Relationships>
</file>

<file path=ppt/slides/_rels/slide46.xml.rels><?xml version="1.0" encoding="UTF-8" standalone="yes"?>
<Relationships xmlns="http://schemas.openxmlformats.org/package/2006/relationships"><Relationship Id="rId2" Type="http://schemas.openxmlformats.org/officeDocument/2006/relationships/slide" Target="slide18.xml"/><Relationship Id="rId3" Type="http://schemas.openxmlformats.org/officeDocument/2006/relationships/image" Target="../media/image2.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slide" Target="slide18.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4" Type="http://schemas.openxmlformats.org/officeDocument/2006/relationships/hyperlink" Target="http://www.vidrioperfil.com" TargetMode="External"/><Relationship Id="rId1" Type="http://schemas.openxmlformats.org/officeDocument/2006/relationships/slideLayout" Target="../slideLayouts/slideLayout7.xml"/><Relationship Id="rId2" Type="http://schemas.openxmlformats.org/officeDocument/2006/relationships/hyperlink" Target="http://www.lisec.com" TargetMode="External"/><Relationship Id="rId3" Type="http://schemas.openxmlformats.org/officeDocument/2006/relationships/hyperlink" Target="http://www.lisec-sw.com" TargetMode="External"/><Relationship Id="rId5" Type="http://schemas.openxmlformats.org/officeDocument/2006/relationships/slide" Target="slide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slide" Target="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4" Type="http://schemas.openxmlformats.org/officeDocument/2006/relationships/slide" Target="slide4.xml"/><Relationship Id="rId1" Type="http://schemas.openxmlformats.org/officeDocument/2006/relationships/slideLayout" Target="../slideLayouts/slideLayout7.xml"/><Relationship Id="rId2" Type="http://schemas.openxmlformats.org/officeDocument/2006/relationships/image" Target="../media/image7.jpeg"/><Relationship Id="rId3"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Rectángulo 7"/>
          <p:cNvSpPr/>
          <p:nvPr/>
        </p:nvSpPr>
        <p:spPr>
          <a:xfrm>
            <a:off x="457201" y="152400"/>
            <a:ext cx="8305800" cy="1754327"/>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TRABAJO DE ORGANIZACIÓN</a:t>
            </a:r>
          </a:p>
        </p:txBody>
      </p:sp>
      <p:pic>
        <p:nvPicPr>
          <p:cNvPr id="9" name="Imagen 8" descr="intro.gif"/>
          <p:cNvPicPr>
            <a:picLocks noChangeAspect="1"/>
          </p:cNvPicPr>
          <p:nvPr/>
        </p:nvPicPr>
        <p:blipFill>
          <a:blip r:embed="rId2"/>
          <a:stretch>
            <a:fillRect/>
          </a:stretch>
        </p:blipFill>
        <p:spPr>
          <a:xfrm>
            <a:off x="457201" y="2209799"/>
            <a:ext cx="3886200" cy="4776927"/>
          </a:xfrm>
          <a:prstGeom prst="rect">
            <a:avLst/>
          </a:prstGeom>
          <a:ln>
            <a:noFill/>
          </a:ln>
          <a:effectLst>
            <a:reflection blurRad="6350" stA="52000" endA="300" endPos="35000" dir="5400000" sy="-100000" algn="bl" rotWithShape="0"/>
            <a:softEdge rad="112500"/>
          </a:effectLst>
        </p:spPr>
      </p:pic>
      <p:sp>
        <p:nvSpPr>
          <p:cNvPr id="10" name="Rectángulo 9"/>
          <p:cNvSpPr/>
          <p:nvPr/>
        </p:nvSpPr>
        <p:spPr>
          <a:xfrm>
            <a:off x="3276600" y="4495800"/>
            <a:ext cx="6109365" cy="2123658"/>
          </a:xfrm>
          <a:prstGeom prst="rect">
            <a:avLst/>
          </a:prstGeom>
          <a:noFill/>
        </p:spPr>
        <p:txBody>
          <a:bodyPr>
            <a:spAutoFit/>
          </a:bodyPr>
          <a:lstStyle/>
          <a:p>
            <a:pPr algn="ctr" fontAlgn="auto">
              <a:spcBef>
                <a:spcPts val="0"/>
              </a:spcBef>
              <a:spcAft>
                <a:spcPts val="0"/>
              </a:spcAft>
              <a:defRPr/>
            </a:pPr>
            <a:r>
              <a:rPr lang="es-ES_tradnl"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ea typeface="+mn-ea"/>
                <a:cs typeface="+mn-cs"/>
              </a:rPr>
              <a:t>   Miembros del grupo:</a:t>
            </a:r>
          </a:p>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ea typeface="+mn-ea"/>
                <a:cs typeface="+mn-cs"/>
              </a:rPr>
              <a:t>Walter Binder Castro</a:t>
            </a:r>
          </a:p>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ea typeface="+mn-ea"/>
                <a:cs typeface="+mn-cs"/>
              </a:rPr>
              <a:t>Daniel Castilla Poyato</a:t>
            </a:r>
          </a:p>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n-lt"/>
                <a:ea typeface="+mn-ea"/>
                <a:cs typeface="+mn-cs"/>
              </a:rPr>
              <a:t>José Luis Vega-Leal Gavilán</a:t>
            </a:r>
          </a:p>
        </p:txBody>
      </p:sp>
      <p:pic>
        <p:nvPicPr>
          <p:cNvPr id="11" name="Imagen 10" descr="lisec.jpg">
            <a:hlinkClick r:id="" action="ppaction://hlinkshowjump?jump=nextslide"/>
          </p:cNvPr>
          <p:cNvPicPr>
            <a:picLocks noChangeAspect="1"/>
          </p:cNvPicPr>
          <p:nvPr/>
        </p:nvPicPr>
        <p:blipFill>
          <a:blip r:embed="rId3"/>
          <a:stretch>
            <a:fillRect/>
          </a:stretch>
        </p:blipFill>
        <p:spPr>
          <a:xfrm>
            <a:off x="4800600" y="2209799"/>
            <a:ext cx="3629025" cy="16192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fov="2700000">
              <a:rot lat="19487999" lon="0" rev="0"/>
            </a:camera>
            <a:lightRig rig="threePt" dir="t"/>
          </a:scene3d>
          <a:sp3d contourW="6350" prstMaterial="matte">
            <a:bevelT w="101600" h="101600"/>
            <a:contourClr>
              <a:srgbClr val="969696"/>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3000"/>
                                        <p:tgtEl>
                                          <p:spTgt spid="11"/>
                                        </p:tgtEl>
                                      </p:cBhvr>
                                    </p:animEffect>
                                    <p:anim calcmode="lin" valueType="num">
                                      <p:cBhvr>
                                        <p:cTn id="8" dur="3000" fill="hold"/>
                                        <p:tgtEl>
                                          <p:spTgt spid="11"/>
                                        </p:tgtEl>
                                        <p:attrNameLst>
                                          <p:attrName>style.rotation</p:attrName>
                                        </p:attrNameLst>
                                      </p:cBhvr>
                                      <p:tavLst>
                                        <p:tav tm="0">
                                          <p:val>
                                            <p:fltVal val="720"/>
                                          </p:val>
                                        </p:tav>
                                        <p:tav tm="100000">
                                          <p:val>
                                            <p:fltVal val="0"/>
                                          </p:val>
                                        </p:tav>
                                      </p:tavLst>
                                    </p:anim>
                                    <p:anim calcmode="lin" valueType="num">
                                      <p:cBhvr>
                                        <p:cTn id="9" dur="3000" fill="hold"/>
                                        <p:tgtEl>
                                          <p:spTgt spid="11"/>
                                        </p:tgtEl>
                                        <p:attrNameLst>
                                          <p:attrName>ppt_h</p:attrName>
                                        </p:attrNameLst>
                                      </p:cBhvr>
                                      <p:tavLst>
                                        <p:tav tm="0">
                                          <p:val>
                                            <p:fltVal val="0"/>
                                          </p:val>
                                        </p:tav>
                                        <p:tav tm="100000">
                                          <p:val>
                                            <p:strVal val="#ppt_h"/>
                                          </p:val>
                                        </p:tav>
                                      </p:tavLst>
                                    </p:anim>
                                    <p:anim calcmode="lin" valueType="num">
                                      <p:cBhvr>
                                        <p:cTn id="10" dur="3000" fill="hold"/>
                                        <p:tgtEl>
                                          <p:spTgt spid="11"/>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a:hlinkClick r:id="rId2" action="ppaction://hlinksldjump"/>
          </p:cNvPr>
          <p:cNvSpPr/>
          <p:nvPr/>
        </p:nvSpPr>
        <p:spPr>
          <a:xfrm>
            <a:off x="1066800" y="1066800"/>
            <a:ext cx="6553200" cy="1754327"/>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Lisec Grupo de Empresas</a:t>
            </a:r>
          </a:p>
        </p:txBody>
      </p:sp>
      <p:sp>
        <p:nvSpPr>
          <p:cNvPr id="3" name="Rectángulo 2">
            <a:hlinkClick r:id="rId3" action="ppaction://hlinksldjump"/>
          </p:cNvPr>
          <p:cNvSpPr/>
          <p:nvPr/>
        </p:nvSpPr>
        <p:spPr>
          <a:xfrm>
            <a:off x="1066800" y="3805535"/>
            <a:ext cx="6553200"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Lisec Ibérica</a:t>
            </a:r>
          </a:p>
        </p:txBody>
      </p:sp>
      <p:sp>
        <p:nvSpPr>
          <p:cNvPr id="4" name="Botón de acción: Personalizar 3">
            <a:hlinkClick r:id="rId4" action="ppaction://hlinksldjump" highlightClick="1"/>
          </p:cNvPr>
          <p:cNvSpPr/>
          <p:nvPr/>
        </p:nvSpPr>
        <p:spPr>
          <a:xfrm>
            <a:off x="3581400" y="5486400"/>
            <a:ext cx="1828800" cy="918865"/>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524000" y="152400"/>
            <a:ext cx="6109365"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Grupo Lisec</a:t>
            </a:r>
          </a:p>
        </p:txBody>
      </p:sp>
      <p:sp>
        <p:nvSpPr>
          <p:cNvPr id="6" name="Rectángulo 5">
            <a:hlinkClick r:id="rId2" action="ppaction://hlinksldjump"/>
          </p:cNvPr>
          <p:cNvSpPr/>
          <p:nvPr/>
        </p:nvSpPr>
        <p:spPr>
          <a:xfrm>
            <a:off x="3429000" y="1295400"/>
            <a:ext cx="2521283" cy="762000"/>
          </a:xfrm>
          <a:prstGeom prst="rect">
            <a:avLst/>
          </a:prstGeom>
          <a:effectLst>
            <a:glow rad="63500">
              <a:schemeClr val="accent5">
                <a:alpha val="75000"/>
              </a:schemeClr>
            </a:glow>
            <a:outerShdw blurRad="50800" dist="38100" dir="16200000" algn="t" rotWithShape="0">
              <a:srgbClr val="000000">
                <a:alpha val="43000"/>
              </a:srgbClr>
            </a:outerShdw>
            <a:reflection blurRad="6350" stA="52000" endA="300" endPos="3500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ES_tradnl" sz="2800" dirty="0">
                <a:solidFill>
                  <a:schemeClr val="tx1">
                    <a:lumMod val="50000"/>
                  </a:schemeClr>
                </a:solidFill>
              </a:rPr>
              <a:t>Licon</a:t>
            </a:r>
          </a:p>
        </p:txBody>
      </p:sp>
      <p:sp>
        <p:nvSpPr>
          <p:cNvPr id="7" name="Rectángulo 6">
            <a:hlinkClick r:id="rId3" action="ppaction://hlinksldjump"/>
          </p:cNvPr>
          <p:cNvSpPr/>
          <p:nvPr/>
        </p:nvSpPr>
        <p:spPr>
          <a:xfrm>
            <a:off x="474006" y="3552809"/>
            <a:ext cx="2544939" cy="749301"/>
          </a:xfrm>
          <a:prstGeom prst="rect">
            <a:avLst/>
          </a:prstGeom>
          <a:effectLst>
            <a:glow rad="63500">
              <a:schemeClr val="accent5">
                <a:alpha val="75000"/>
              </a:schemeClr>
            </a:glow>
            <a:outerShdw blurRad="40000" dist="20000" dir="5400000" rotWithShape="0">
              <a:srgbClr val="000000">
                <a:alpha val="38000"/>
              </a:srgbClr>
            </a:outerShdw>
            <a:reflection blurRad="6350" stA="52000" endA="300" endPos="35000" dir="5400000" sy="-100000" algn="bl" rotWithShape="0"/>
          </a:effectLst>
          <a:scene3d>
            <a:camera prst="isometricOffAxis1Right">
              <a:rot lat="1080000" lon="20040000" rev="0"/>
            </a:camera>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ES_tradnl" sz="2800" dirty="0">
                <a:solidFill>
                  <a:srgbClr val="7F7F7F"/>
                </a:solidFill>
              </a:rPr>
              <a:t>Producción</a:t>
            </a:r>
          </a:p>
        </p:txBody>
      </p:sp>
      <p:sp>
        <p:nvSpPr>
          <p:cNvPr id="24" name="Rectángulo 23">
            <a:hlinkClick r:id="rId2" action="ppaction://hlinksldjump"/>
          </p:cNvPr>
          <p:cNvSpPr/>
          <p:nvPr/>
        </p:nvSpPr>
        <p:spPr>
          <a:xfrm>
            <a:off x="474006" y="2463800"/>
            <a:ext cx="2544939" cy="749300"/>
          </a:xfrm>
          <a:prstGeom prst="rect">
            <a:avLst/>
          </a:prstGeom>
          <a:effectLst>
            <a:glow rad="63500">
              <a:schemeClr val="accent5">
                <a:alpha val="75000"/>
              </a:schemeClr>
            </a:glow>
            <a:outerShdw blurRad="40000" dist="20000" dir="5400000" rotWithShape="0">
              <a:srgbClr val="000000">
                <a:alpha val="38000"/>
              </a:srgbClr>
            </a:outerShdw>
            <a:reflection blurRad="6350" stA="52000" endA="300" endPos="35000" dir="5400000" sy="-100000" algn="bl" rotWithShape="0"/>
          </a:effectLst>
          <a:scene3d>
            <a:camera prst="isometricOffAxis1Right">
              <a:rot lat="1080000" lon="20040000" rev="0"/>
            </a:camera>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ES_tradnl" sz="2800" dirty="0">
                <a:solidFill>
                  <a:srgbClr val="7F7F7F"/>
                </a:solidFill>
              </a:rPr>
              <a:t>Dep. Comercial</a:t>
            </a:r>
          </a:p>
        </p:txBody>
      </p:sp>
      <p:sp>
        <p:nvSpPr>
          <p:cNvPr id="35" name="Rectángulo 34">
            <a:hlinkClick r:id="rId4" action="ppaction://hlinksldjump"/>
          </p:cNvPr>
          <p:cNvSpPr/>
          <p:nvPr/>
        </p:nvSpPr>
        <p:spPr>
          <a:xfrm>
            <a:off x="474006" y="4524359"/>
            <a:ext cx="2544939" cy="731813"/>
          </a:xfrm>
          <a:prstGeom prst="rect">
            <a:avLst/>
          </a:prstGeom>
          <a:effectLst>
            <a:glow rad="63500">
              <a:schemeClr val="accent5">
                <a:alpha val="75000"/>
              </a:schemeClr>
            </a:glow>
            <a:outerShdw blurRad="40000" dist="20000" dir="5400000" rotWithShape="0">
              <a:srgbClr val="000000">
                <a:alpha val="38000"/>
              </a:srgbClr>
            </a:outerShdw>
            <a:reflection blurRad="6350" stA="52000" endA="300" endPos="35000" dir="5400000" sy="-100000" algn="bl" rotWithShape="0"/>
          </a:effectLst>
          <a:scene3d>
            <a:camera prst="isometricOffAxis1Right">
              <a:rot lat="1080000" lon="20040000" rev="0"/>
            </a:camera>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ES_tradnl" sz="2800" dirty="0">
                <a:solidFill>
                  <a:srgbClr val="7F7F7F"/>
                </a:solidFill>
              </a:rPr>
              <a:t>Dep. I+D+I</a:t>
            </a:r>
          </a:p>
        </p:txBody>
      </p:sp>
      <p:sp>
        <p:nvSpPr>
          <p:cNvPr id="43" name="Rectángulo 42">
            <a:hlinkClick r:id="rId5" action="ppaction://hlinksldjump"/>
          </p:cNvPr>
          <p:cNvSpPr/>
          <p:nvPr/>
        </p:nvSpPr>
        <p:spPr>
          <a:xfrm>
            <a:off x="6096000" y="3552809"/>
            <a:ext cx="2544939" cy="731813"/>
          </a:xfrm>
          <a:prstGeom prst="rect">
            <a:avLst/>
          </a:prstGeom>
          <a:effectLst>
            <a:glow rad="63500">
              <a:schemeClr val="accent5">
                <a:alpha val="75000"/>
              </a:schemeClr>
            </a:glow>
            <a:outerShdw blurRad="40000" dist="20000" dir="5400000" rotWithShape="0">
              <a:srgbClr val="000000">
                <a:alpha val="38000"/>
              </a:srgbClr>
            </a:outerShdw>
            <a:reflection blurRad="6350" stA="52000" endA="300" endPos="35000" dir="5400000" sy="-100000" algn="bl" rotWithShape="0"/>
          </a:effectLst>
          <a:scene3d>
            <a:camera prst="isometricOffAxis2Left">
              <a:rot lat="1080000" lon="1560000" rev="0"/>
            </a:camera>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ES_tradnl" sz="2800" dirty="0">
                <a:solidFill>
                  <a:srgbClr val="7F7F7F"/>
                </a:solidFill>
              </a:rPr>
              <a:t>Información interna</a:t>
            </a:r>
          </a:p>
        </p:txBody>
      </p:sp>
      <p:sp>
        <p:nvSpPr>
          <p:cNvPr id="44" name="Rectángulo 43">
            <a:hlinkClick r:id="rId6" action="ppaction://hlinksldjump"/>
          </p:cNvPr>
          <p:cNvSpPr/>
          <p:nvPr/>
        </p:nvSpPr>
        <p:spPr>
          <a:xfrm>
            <a:off x="6096000" y="2476500"/>
            <a:ext cx="2544939" cy="736600"/>
          </a:xfrm>
          <a:prstGeom prst="rect">
            <a:avLst/>
          </a:prstGeom>
          <a:effectLst>
            <a:glow rad="63500">
              <a:schemeClr val="accent5">
                <a:alpha val="75000"/>
              </a:schemeClr>
            </a:glow>
            <a:outerShdw blurRad="40000" dist="20000" dir="5400000" rotWithShape="0">
              <a:srgbClr val="000000">
                <a:alpha val="38000"/>
              </a:srgbClr>
            </a:outerShdw>
            <a:reflection blurRad="6350" stA="52000" endA="300" endPos="35000" dir="5400000" sy="-100000" algn="bl" rotWithShape="0"/>
          </a:effectLst>
          <a:scene3d>
            <a:camera prst="isometricOffAxis2Left">
              <a:rot lat="1080000" lon="1560000" rev="0"/>
            </a:camera>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ES_tradnl" sz="2800" dirty="0">
                <a:solidFill>
                  <a:srgbClr val="7F7F7F"/>
                </a:solidFill>
              </a:rPr>
              <a:t>Dep. Software</a:t>
            </a:r>
          </a:p>
        </p:txBody>
      </p:sp>
      <p:sp>
        <p:nvSpPr>
          <p:cNvPr id="45" name="Rectángulo 44">
            <a:hlinkClick r:id="rId7" action="ppaction://hlinksldjump"/>
          </p:cNvPr>
          <p:cNvSpPr/>
          <p:nvPr/>
        </p:nvSpPr>
        <p:spPr>
          <a:xfrm>
            <a:off x="6096000" y="4524359"/>
            <a:ext cx="2544939" cy="749300"/>
          </a:xfrm>
          <a:prstGeom prst="rect">
            <a:avLst/>
          </a:prstGeom>
          <a:effectLst>
            <a:glow rad="63500">
              <a:schemeClr val="accent5">
                <a:alpha val="75000"/>
              </a:schemeClr>
            </a:glow>
            <a:outerShdw blurRad="40000" dist="20000" dir="5400000" rotWithShape="0">
              <a:srgbClr val="000000">
                <a:alpha val="38000"/>
              </a:srgbClr>
            </a:outerShdw>
            <a:reflection blurRad="6350" stA="52000" endA="300" endPos="35000" dir="5400000" sy="-100000" algn="bl" rotWithShape="0"/>
          </a:effectLst>
          <a:scene3d>
            <a:camera prst="isometricOffAxis2Left">
              <a:rot lat="1080000" lon="1560000" rev="0"/>
            </a:camera>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ES_tradnl" sz="2800" dirty="0">
                <a:solidFill>
                  <a:srgbClr val="7F7F7F"/>
                </a:solidFill>
              </a:rPr>
              <a:t>Sucursales</a:t>
            </a:r>
          </a:p>
        </p:txBody>
      </p:sp>
      <p:cxnSp>
        <p:nvCxnSpPr>
          <p:cNvPr id="47" name="Conector recto 46"/>
          <p:cNvCxnSpPr/>
          <p:nvPr/>
        </p:nvCxnSpPr>
        <p:spPr>
          <a:xfrm rot="5400000">
            <a:off x="3272632" y="3472656"/>
            <a:ext cx="28321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Conector recto 48"/>
          <p:cNvCxnSpPr/>
          <p:nvPr/>
        </p:nvCxnSpPr>
        <p:spPr>
          <a:xfrm>
            <a:off x="2819400" y="4889500"/>
            <a:ext cx="34290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Conector recto 51"/>
          <p:cNvCxnSpPr/>
          <p:nvPr/>
        </p:nvCxnSpPr>
        <p:spPr>
          <a:xfrm>
            <a:off x="2819400" y="3927475"/>
            <a:ext cx="34290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4" name="Conector recto 53"/>
          <p:cNvCxnSpPr/>
          <p:nvPr/>
        </p:nvCxnSpPr>
        <p:spPr>
          <a:xfrm>
            <a:off x="2819400" y="2844800"/>
            <a:ext cx="34290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65" name="Botón de acción: Personalizar 64">
            <a:hlinkClick r:id="rId8" action="ppaction://hlinksldjump" highlightClick="1"/>
          </p:cNvPr>
          <p:cNvSpPr/>
          <p:nvPr/>
        </p:nvSpPr>
        <p:spPr>
          <a:xfrm>
            <a:off x="3581400" y="5791200"/>
            <a:ext cx="1828800" cy="918865"/>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nodeType="with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ppt_x</p:attrName>
                                        </p:attrNameLst>
                                      </p:cBhvr>
                                      <p:tavLst>
                                        <p:tav tm="0">
                                          <p:val>
                                            <p:strVal val="#ppt_x-.1"/>
                                          </p:val>
                                        </p:tav>
                                        <p:tav tm="100000">
                                          <p:val>
                                            <p:strVal val="#ppt_x"/>
                                          </p:val>
                                        </p:tav>
                                      </p:tavLst>
                                    </p:anim>
                                    <p:anim calcmode="lin" valueType="num">
                                      <p:cBhvr>
                                        <p:cTn id="9" dur="2000" fill="hold"/>
                                        <p:tgtEl>
                                          <p:spTgt spid="6"/>
                                        </p:tgtEl>
                                        <p:attrNameLst>
                                          <p:attrName>ppt_y</p:attrName>
                                        </p:attrNameLst>
                                      </p:cBhvr>
                                      <p:tavLst>
                                        <p:tav tm="0">
                                          <p:val>
                                            <p:strVal val="#ppt_y"/>
                                          </p:val>
                                        </p:tav>
                                        <p:tav tm="100000">
                                          <p:val>
                                            <p:strVal val="#ppt_y"/>
                                          </p:val>
                                        </p:tav>
                                      </p:tavLst>
                                    </p:anim>
                                  </p:childTnLst>
                                </p:cTn>
                              </p:par>
                            </p:childTnLst>
                          </p:cTn>
                        </p:par>
                        <p:par>
                          <p:cTn id="10" fill="hold">
                            <p:stCondLst>
                              <p:cond delay="2800"/>
                            </p:stCondLst>
                            <p:childTnLst>
                              <p:par>
                                <p:cTn id="11" presetID="22" presetClass="entr" presetSubtype="1" fill="hold"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wipe(up)">
                                      <p:cBhvr>
                                        <p:cTn id="13" dur="1000"/>
                                        <p:tgtEl>
                                          <p:spTgt spid="47"/>
                                        </p:tgtEl>
                                      </p:cBhvr>
                                    </p:animEffect>
                                  </p:childTnLst>
                                </p:cTn>
                              </p:par>
                            </p:childTnLst>
                          </p:cTn>
                        </p:par>
                        <p:par>
                          <p:cTn id="14" fill="hold">
                            <p:stCondLst>
                              <p:cond delay="3800"/>
                            </p:stCondLst>
                            <p:childTnLst>
                              <p:par>
                                <p:cTn id="15" presetID="12" presetClass="entr" presetSubtype="4"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slide(fromBottom)">
                                      <p:cBhvr>
                                        <p:cTn id="17" dur="1000"/>
                                        <p:tgtEl>
                                          <p:spTgt spid="24"/>
                                        </p:tgtEl>
                                      </p:cBhvr>
                                    </p:animEffect>
                                  </p:childTnLst>
                                </p:cTn>
                              </p:par>
                            </p:childTnLst>
                          </p:cTn>
                        </p:par>
                        <p:par>
                          <p:cTn id="18" fill="hold">
                            <p:stCondLst>
                              <p:cond delay="4800"/>
                            </p:stCondLst>
                            <p:childTnLst>
                              <p:par>
                                <p:cTn id="19" presetID="22" presetClass="entr" presetSubtype="8" fill="hold" nodeType="after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wipe(left)">
                                      <p:cBhvr>
                                        <p:cTn id="21" dur="1000"/>
                                        <p:tgtEl>
                                          <p:spTgt spid="54"/>
                                        </p:tgtEl>
                                      </p:cBhvr>
                                    </p:animEffect>
                                  </p:childTnLst>
                                </p:cTn>
                              </p:par>
                            </p:childTnLst>
                          </p:cTn>
                        </p:par>
                        <p:par>
                          <p:cTn id="22" fill="hold">
                            <p:stCondLst>
                              <p:cond delay="5800"/>
                            </p:stCondLst>
                            <p:childTnLst>
                              <p:par>
                                <p:cTn id="23" presetID="16" presetClass="entr" presetSubtype="2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barn(inHorizontal)">
                                      <p:cBhvr>
                                        <p:cTn id="25" dur="1000"/>
                                        <p:tgtEl>
                                          <p:spTgt spid="44"/>
                                        </p:tgtEl>
                                      </p:cBhvr>
                                    </p:animEffect>
                                  </p:childTnLst>
                                </p:cTn>
                              </p:par>
                            </p:childTnLst>
                          </p:cTn>
                        </p:par>
                        <p:par>
                          <p:cTn id="26" fill="hold">
                            <p:stCondLst>
                              <p:cond delay="6800"/>
                            </p:stCondLst>
                            <p:childTnLst>
                              <p:par>
                                <p:cTn id="27" presetID="12" presetClass="entr" presetSubtype="4"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slide(fromBottom)">
                                      <p:cBhvr>
                                        <p:cTn id="29" dur="1000"/>
                                        <p:tgtEl>
                                          <p:spTgt spid="7"/>
                                        </p:tgtEl>
                                      </p:cBhvr>
                                    </p:animEffect>
                                  </p:childTnLst>
                                </p:cTn>
                              </p:par>
                            </p:childTnLst>
                          </p:cTn>
                        </p:par>
                        <p:par>
                          <p:cTn id="30" fill="hold">
                            <p:stCondLst>
                              <p:cond delay="7800"/>
                            </p:stCondLst>
                            <p:childTnLst>
                              <p:par>
                                <p:cTn id="31" presetID="22" presetClass="entr" presetSubtype="8" fill="hold" nodeType="after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wipe(left)">
                                      <p:cBhvr>
                                        <p:cTn id="33" dur="1000"/>
                                        <p:tgtEl>
                                          <p:spTgt spid="52"/>
                                        </p:tgtEl>
                                      </p:cBhvr>
                                    </p:animEffect>
                                  </p:childTnLst>
                                </p:cTn>
                              </p:par>
                            </p:childTnLst>
                          </p:cTn>
                        </p:par>
                        <p:par>
                          <p:cTn id="34" fill="hold">
                            <p:stCondLst>
                              <p:cond delay="8800"/>
                            </p:stCondLst>
                            <p:childTnLst>
                              <p:par>
                                <p:cTn id="35" presetID="16" presetClass="entr" presetSubtype="26" fill="hold" nodeType="after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barn(inHorizontal)">
                                      <p:cBhvr>
                                        <p:cTn id="37" dur="1000"/>
                                        <p:tgtEl>
                                          <p:spTgt spid="43"/>
                                        </p:tgtEl>
                                      </p:cBhvr>
                                    </p:animEffect>
                                  </p:childTnLst>
                                </p:cTn>
                              </p:par>
                            </p:childTnLst>
                          </p:cTn>
                        </p:par>
                        <p:par>
                          <p:cTn id="38" fill="hold">
                            <p:stCondLst>
                              <p:cond delay="9800"/>
                            </p:stCondLst>
                            <p:childTnLst>
                              <p:par>
                                <p:cTn id="39" presetID="12" presetClass="entr" presetSubtype="4"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slide(fromBottom)">
                                      <p:cBhvr>
                                        <p:cTn id="41" dur="1000"/>
                                        <p:tgtEl>
                                          <p:spTgt spid="35"/>
                                        </p:tgtEl>
                                      </p:cBhvr>
                                    </p:animEffect>
                                  </p:childTnLst>
                                </p:cTn>
                              </p:par>
                            </p:childTnLst>
                          </p:cTn>
                        </p:par>
                        <p:par>
                          <p:cTn id="42" fill="hold">
                            <p:stCondLst>
                              <p:cond delay="10800"/>
                            </p:stCondLst>
                            <p:childTnLst>
                              <p:par>
                                <p:cTn id="43" presetID="22" presetClass="entr" presetSubtype="8"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wipe(left)">
                                      <p:cBhvr>
                                        <p:cTn id="45" dur="1000"/>
                                        <p:tgtEl>
                                          <p:spTgt spid="49"/>
                                        </p:tgtEl>
                                      </p:cBhvr>
                                    </p:animEffect>
                                  </p:childTnLst>
                                </p:cTn>
                              </p:par>
                            </p:childTnLst>
                          </p:cTn>
                        </p:par>
                        <p:par>
                          <p:cTn id="46" fill="hold">
                            <p:stCondLst>
                              <p:cond delay="11800"/>
                            </p:stCondLst>
                            <p:childTnLst>
                              <p:par>
                                <p:cTn id="47" presetID="16" presetClass="entr" presetSubtype="26" fill="hold" nodeType="after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barn(inHorizontal)">
                                      <p:cBhvr>
                                        <p:cTn id="49"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ángulo 2"/>
          <p:cNvSpPr/>
          <p:nvPr/>
        </p:nvSpPr>
        <p:spPr>
          <a:xfrm>
            <a:off x="990600" y="1516796"/>
            <a:ext cx="2031213" cy="923330"/>
          </a:xfrm>
          <a:prstGeom prst="rect">
            <a:avLst/>
          </a:prstGeom>
          <a:noFill/>
        </p:spPr>
        <p:txBody>
          <a:bodyPr wrap="none">
            <a:spAutoFit/>
          </a:bodyPr>
          <a:lstStyle/>
          <a:p>
            <a:pPr algn="ctr">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Licon</a:t>
            </a:r>
          </a:p>
        </p:txBody>
      </p:sp>
      <p:sp>
        <p:nvSpPr>
          <p:cNvPr id="24579" name="CuadroTexto 4"/>
          <p:cNvSpPr txBox="1">
            <a:spLocks noChangeArrowheads="1"/>
          </p:cNvSpPr>
          <p:nvPr/>
        </p:nvSpPr>
        <p:spPr bwMode="auto">
          <a:xfrm>
            <a:off x="584200" y="2439988"/>
            <a:ext cx="3225800" cy="2586037"/>
          </a:xfrm>
          <a:prstGeom prst="rect">
            <a:avLst/>
          </a:prstGeom>
          <a:noFill/>
          <a:ln w="9525">
            <a:noFill/>
            <a:miter lim="800000"/>
            <a:headEnd/>
            <a:tailEnd/>
          </a:ln>
        </p:spPr>
        <p:txBody>
          <a:bodyPr>
            <a:prstTxWarp prst="textNoShape">
              <a:avLst/>
            </a:prstTxWarp>
            <a:spAutoFit/>
          </a:bodyPr>
          <a:lstStyle/>
          <a:p>
            <a:pPr algn="just">
              <a:buFontTx/>
              <a:buChar char="-"/>
            </a:pPr>
            <a:r>
              <a:rPr lang="es-ES_tradnl" sz="1800" dirty="0" err="1">
                <a:solidFill>
                  <a:srgbClr val="7F7F7F"/>
                </a:solidFill>
              </a:rPr>
              <a:t>Licon</a:t>
            </a:r>
            <a:r>
              <a:rPr lang="es-ES_tradnl" sz="1800" dirty="0">
                <a:solidFill>
                  <a:srgbClr val="7F7F7F"/>
                </a:solidFill>
              </a:rPr>
              <a:t> es el organismo que toma las decisiones al más alto nivel del grupo Lisec.</a:t>
            </a:r>
          </a:p>
          <a:p>
            <a:pPr algn="just"/>
            <a:endParaRPr lang="es-ES_tradnl" sz="1800" dirty="0">
              <a:solidFill>
                <a:srgbClr val="7F7F7F"/>
              </a:solidFill>
            </a:endParaRPr>
          </a:p>
          <a:p>
            <a:pPr algn="just">
              <a:buFontTx/>
              <a:buChar char="-"/>
            </a:pPr>
            <a:r>
              <a:rPr lang="es-ES_tradnl" sz="1800" dirty="0">
                <a:solidFill>
                  <a:srgbClr val="7F7F7F"/>
                </a:solidFill>
              </a:rPr>
              <a:t> Es el encargado del control financiero del grupo, así como de la supervisión y el análisis de resultados de cada una de las empresas.</a:t>
            </a:r>
          </a:p>
        </p:txBody>
      </p:sp>
      <p:sp>
        <p:nvSpPr>
          <p:cNvPr id="6" name="Marco 5"/>
          <p:cNvSpPr/>
          <p:nvPr/>
        </p:nvSpPr>
        <p:spPr>
          <a:xfrm>
            <a:off x="381000" y="1454150"/>
            <a:ext cx="3429000" cy="3814763"/>
          </a:xfrm>
          <a:prstGeom prst="frame">
            <a:avLst>
              <a:gd name="adj1" fmla="val 1759"/>
            </a:avLst>
          </a:prstGeom>
          <a:solidFill>
            <a:schemeClr val="tx1">
              <a:lumMod val="6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_tradnl" sz="1800">
              <a:solidFill>
                <a:schemeClr val="tx1"/>
              </a:solidFill>
            </a:endParaRPr>
          </a:p>
        </p:txBody>
      </p:sp>
      <p:sp>
        <p:nvSpPr>
          <p:cNvPr id="7" name="Rectángulo 6"/>
          <p:cNvSpPr/>
          <p:nvPr/>
        </p:nvSpPr>
        <p:spPr>
          <a:xfrm>
            <a:off x="3917765" y="1456223"/>
            <a:ext cx="4921435" cy="830997"/>
          </a:xfrm>
          <a:prstGeom prst="rect">
            <a:avLst/>
          </a:prstGeom>
          <a:noFill/>
        </p:spPr>
        <p:txBody>
          <a:bodyPr>
            <a:spAutoFit/>
          </a:bodyPr>
          <a:lstStyle/>
          <a:p>
            <a:pPr algn="ctr">
              <a:defRPr/>
            </a:pPr>
            <a:r>
              <a:rPr lang="es-ES_tradnl" sz="4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Dep. Comercial</a:t>
            </a:r>
          </a:p>
        </p:txBody>
      </p:sp>
      <p:sp>
        <p:nvSpPr>
          <p:cNvPr id="8" name="Marco 7"/>
          <p:cNvSpPr/>
          <p:nvPr/>
        </p:nvSpPr>
        <p:spPr>
          <a:xfrm>
            <a:off x="3917950" y="1455738"/>
            <a:ext cx="4921250" cy="3814762"/>
          </a:xfrm>
          <a:prstGeom prst="frame">
            <a:avLst>
              <a:gd name="adj1" fmla="val 1759"/>
            </a:avLst>
          </a:prstGeom>
          <a:solidFill>
            <a:schemeClr val="tx1">
              <a:lumMod val="6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_tradnl" sz="1800">
              <a:solidFill>
                <a:schemeClr val="tx1"/>
              </a:solidFill>
            </a:endParaRPr>
          </a:p>
        </p:txBody>
      </p:sp>
      <p:sp>
        <p:nvSpPr>
          <p:cNvPr id="24583" name="CuadroTexto 8"/>
          <p:cNvSpPr txBox="1">
            <a:spLocks noChangeArrowheads="1"/>
          </p:cNvSpPr>
          <p:nvPr/>
        </p:nvSpPr>
        <p:spPr bwMode="auto">
          <a:xfrm>
            <a:off x="4114800" y="3671888"/>
            <a:ext cx="4724400" cy="923925"/>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Del departamento comercial se encarga la empresa Glass-Tech, cuya función es el control de ventas en las distintas sucursales.</a:t>
            </a:r>
          </a:p>
        </p:txBody>
      </p:sp>
      <p:sp>
        <p:nvSpPr>
          <p:cNvPr id="10" name="Rectángulo 9"/>
          <p:cNvSpPr/>
          <p:nvPr/>
        </p:nvSpPr>
        <p:spPr>
          <a:xfrm>
            <a:off x="4953000" y="2379553"/>
            <a:ext cx="2639289" cy="646331"/>
          </a:xfrm>
          <a:prstGeom prst="rect">
            <a:avLst/>
          </a:prstGeom>
          <a:noFill/>
        </p:spPr>
        <p:txBody>
          <a:bodyPr wrap="none">
            <a:spAutoFit/>
          </a:bodyPr>
          <a:lstStyle/>
          <a:p>
            <a:pPr algn="ctr">
              <a:defRPr/>
            </a:pPr>
            <a:r>
              <a:rPr lang="es-ES_tradnl"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Glass-Tech</a:t>
            </a:r>
          </a:p>
        </p:txBody>
      </p:sp>
      <p:sp>
        <p:nvSpPr>
          <p:cNvPr id="13" name="Botón de acción: Personalizar 12">
            <a:hlinkClick r:id="rId2" action="ppaction://hlinksldjump" highlightClick="1"/>
          </p:cNvPr>
          <p:cNvSpPr/>
          <p:nvPr/>
        </p:nvSpPr>
        <p:spPr>
          <a:xfrm>
            <a:off x="3429000" y="5610523"/>
            <a:ext cx="1828800" cy="918865"/>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2498930" y="0"/>
            <a:ext cx="3993739" cy="923330"/>
          </a:xfrm>
          <a:prstGeom prst="rect">
            <a:avLst/>
          </a:prstGeom>
          <a:noFill/>
        </p:spPr>
        <p:txBody>
          <a:bodyPr wrap="none">
            <a:spAutoFit/>
          </a:bodyPr>
          <a:lstStyle/>
          <a:p>
            <a:pPr algn="ctr">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Producción</a:t>
            </a:r>
          </a:p>
        </p:txBody>
      </p:sp>
      <p:sp>
        <p:nvSpPr>
          <p:cNvPr id="3" name="Rectángulo 2"/>
          <p:cNvSpPr/>
          <p:nvPr/>
        </p:nvSpPr>
        <p:spPr>
          <a:xfrm>
            <a:off x="289130" y="925563"/>
            <a:ext cx="3905261" cy="1200329"/>
          </a:xfrm>
          <a:prstGeom prst="rect">
            <a:avLst/>
          </a:prstGeom>
          <a:noFill/>
        </p:spPr>
        <p:txBody>
          <a:bodyPr wrap="none">
            <a:spAutoFit/>
          </a:bodyPr>
          <a:lstStyle/>
          <a:p>
            <a:pPr algn="ctr">
              <a:defRPr/>
            </a:pPr>
            <a:r>
              <a:rPr lang="es-ES_tradnl"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Lisec maschinen</a:t>
            </a:r>
          </a:p>
          <a:p>
            <a:pPr algn="ctr">
              <a:defRPr/>
            </a:pPr>
            <a:r>
              <a:rPr lang="es-ES_tradnl"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bau</a:t>
            </a:r>
          </a:p>
        </p:txBody>
      </p:sp>
      <p:sp>
        <p:nvSpPr>
          <p:cNvPr id="5" name="Rectángulo 4"/>
          <p:cNvSpPr/>
          <p:nvPr/>
        </p:nvSpPr>
        <p:spPr>
          <a:xfrm>
            <a:off x="5927930" y="974467"/>
            <a:ext cx="2339703" cy="646331"/>
          </a:xfrm>
          <a:prstGeom prst="rect">
            <a:avLst/>
          </a:prstGeom>
          <a:noFill/>
        </p:spPr>
        <p:txBody>
          <a:bodyPr wrap="none">
            <a:spAutoFit/>
          </a:bodyPr>
          <a:lstStyle/>
          <a:p>
            <a:pPr algn="ctr">
              <a:defRPr/>
            </a:pPr>
            <a:r>
              <a:rPr lang="es-ES_tradnl"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Lisec CMI</a:t>
            </a:r>
          </a:p>
        </p:txBody>
      </p:sp>
      <p:sp>
        <p:nvSpPr>
          <p:cNvPr id="25605" name="CuadroTexto 6"/>
          <p:cNvSpPr txBox="1">
            <a:spLocks noChangeArrowheads="1"/>
          </p:cNvSpPr>
          <p:nvPr/>
        </p:nvSpPr>
        <p:spPr bwMode="auto">
          <a:xfrm>
            <a:off x="517525" y="2125663"/>
            <a:ext cx="3962400" cy="923925"/>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Se dedica a la producción de máquinas para la fabricación de vidrio plano y doble acristalamiento.</a:t>
            </a:r>
          </a:p>
        </p:txBody>
      </p:sp>
      <p:pic>
        <p:nvPicPr>
          <p:cNvPr id="8" name="Imagen 7" descr="061213_isolarakus_468.gif"/>
          <p:cNvPicPr>
            <a:picLocks noChangeAspect="1"/>
          </p:cNvPicPr>
          <p:nvPr/>
        </p:nvPicPr>
        <p:blipFill>
          <a:blip r:embed="rId2"/>
          <a:stretch>
            <a:fillRect/>
          </a:stretch>
        </p:blipFill>
        <p:spPr>
          <a:xfrm>
            <a:off x="891559" y="3203941"/>
            <a:ext cx="3214741" cy="2328626"/>
          </a:xfrm>
          <a:prstGeom prst="rect">
            <a:avLst/>
          </a:prstGeom>
          <a:ln>
            <a:noFill/>
          </a:ln>
          <a:effectLst>
            <a:softEdge rad="112500"/>
          </a:effectLst>
        </p:spPr>
      </p:pic>
      <p:sp>
        <p:nvSpPr>
          <p:cNvPr id="25607" name="CuadroTexto 8"/>
          <p:cNvSpPr txBox="1">
            <a:spLocks noChangeArrowheads="1"/>
          </p:cNvSpPr>
          <p:nvPr/>
        </p:nvSpPr>
        <p:spPr bwMode="auto">
          <a:xfrm>
            <a:off x="517525" y="5532438"/>
            <a:ext cx="3371850" cy="277812"/>
          </a:xfrm>
          <a:prstGeom prst="rect">
            <a:avLst/>
          </a:prstGeom>
          <a:noFill/>
          <a:ln w="9525">
            <a:noFill/>
            <a:miter lim="800000"/>
            <a:headEnd/>
            <a:tailEnd/>
          </a:ln>
        </p:spPr>
        <p:txBody>
          <a:bodyPr>
            <a:prstTxWarp prst="textNoShape">
              <a:avLst/>
            </a:prstTxWarp>
            <a:spAutoFit/>
          </a:bodyPr>
          <a:lstStyle/>
          <a:p>
            <a:r>
              <a:rPr lang="es-ES_tradnl" sz="1200">
                <a:solidFill>
                  <a:srgbClr val="7F7F7F"/>
                </a:solidFill>
              </a:rPr>
              <a:t>Sistema de doble acristalamiento.</a:t>
            </a:r>
          </a:p>
        </p:txBody>
      </p:sp>
      <p:sp>
        <p:nvSpPr>
          <p:cNvPr id="25608" name="CuadroTexto 10"/>
          <p:cNvSpPr txBox="1">
            <a:spLocks noChangeArrowheads="1"/>
          </p:cNvSpPr>
          <p:nvPr/>
        </p:nvSpPr>
        <p:spPr bwMode="auto">
          <a:xfrm>
            <a:off x="4784725" y="2125663"/>
            <a:ext cx="4191000" cy="923925"/>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Su función es fabricar la maquinaria necesaria para el proceso productivo del vidrio laminado.</a:t>
            </a:r>
          </a:p>
        </p:txBody>
      </p:sp>
      <p:pic>
        <p:nvPicPr>
          <p:cNvPr id="12" name="Imagen 11" descr="esquema.jpg"/>
          <p:cNvPicPr>
            <a:picLocks noChangeAspect="1"/>
          </p:cNvPicPr>
          <p:nvPr/>
        </p:nvPicPr>
        <p:blipFill>
          <a:blip r:embed="rId3"/>
          <a:stretch>
            <a:fillRect/>
          </a:stretch>
        </p:blipFill>
        <p:spPr>
          <a:xfrm>
            <a:off x="5546930" y="3246567"/>
            <a:ext cx="3048000" cy="2286000"/>
          </a:xfrm>
          <a:prstGeom prst="rect">
            <a:avLst/>
          </a:prstGeom>
          <a:ln>
            <a:noFill/>
          </a:ln>
          <a:effectLst>
            <a:softEdge rad="112500"/>
          </a:effectLst>
        </p:spPr>
      </p:pic>
      <p:sp>
        <p:nvSpPr>
          <p:cNvPr id="25610" name="CuadroTexto 12"/>
          <p:cNvSpPr txBox="1">
            <a:spLocks noChangeArrowheads="1"/>
          </p:cNvSpPr>
          <p:nvPr/>
        </p:nvSpPr>
        <p:spPr bwMode="auto">
          <a:xfrm>
            <a:off x="5927725" y="5532438"/>
            <a:ext cx="2895600" cy="277812"/>
          </a:xfrm>
          <a:prstGeom prst="rect">
            <a:avLst/>
          </a:prstGeom>
          <a:noFill/>
          <a:ln w="9525">
            <a:noFill/>
            <a:miter lim="800000"/>
            <a:headEnd/>
            <a:tailEnd/>
          </a:ln>
        </p:spPr>
        <p:txBody>
          <a:bodyPr>
            <a:prstTxWarp prst="textNoShape">
              <a:avLst/>
            </a:prstTxWarp>
            <a:spAutoFit/>
          </a:bodyPr>
          <a:lstStyle/>
          <a:p>
            <a:r>
              <a:rPr lang="es-ES_tradnl" sz="1200">
                <a:solidFill>
                  <a:srgbClr val="7F7F7F"/>
                </a:solidFill>
              </a:rPr>
              <a:t>Sistema de vidrio laminado.</a:t>
            </a:r>
          </a:p>
        </p:txBody>
      </p:sp>
      <p:sp>
        <p:nvSpPr>
          <p:cNvPr id="14" name="Marco 13"/>
          <p:cNvSpPr/>
          <p:nvPr/>
        </p:nvSpPr>
        <p:spPr>
          <a:xfrm>
            <a:off x="136525" y="923925"/>
            <a:ext cx="4495800" cy="5173663"/>
          </a:xfrm>
          <a:prstGeom prst="frame">
            <a:avLst>
              <a:gd name="adj1" fmla="val 1759"/>
            </a:avLst>
          </a:prstGeom>
          <a:solidFill>
            <a:schemeClr val="tx1">
              <a:lumMod val="6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_tradnl" sz="1800">
              <a:solidFill>
                <a:schemeClr val="tx1"/>
              </a:solidFill>
            </a:endParaRPr>
          </a:p>
        </p:txBody>
      </p:sp>
      <p:sp>
        <p:nvSpPr>
          <p:cNvPr id="15" name="Marco 14"/>
          <p:cNvSpPr/>
          <p:nvPr/>
        </p:nvSpPr>
        <p:spPr>
          <a:xfrm>
            <a:off x="4708525" y="923925"/>
            <a:ext cx="4343400" cy="5173663"/>
          </a:xfrm>
          <a:prstGeom prst="frame">
            <a:avLst>
              <a:gd name="adj1" fmla="val 1759"/>
            </a:avLst>
          </a:prstGeom>
          <a:solidFill>
            <a:schemeClr val="tx1">
              <a:lumMod val="6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_tradnl" sz="1800">
              <a:solidFill>
                <a:schemeClr val="tx1"/>
              </a:solidFill>
            </a:endParaRPr>
          </a:p>
        </p:txBody>
      </p:sp>
      <p:sp>
        <p:nvSpPr>
          <p:cNvPr id="16" name="Botón de acción: Personalizar 15">
            <a:hlinkClick r:id="rId4" action="ppaction://hlinksldjump" highlightClick="1"/>
          </p:cNvPr>
          <p:cNvSpPr/>
          <p:nvPr/>
        </p:nvSpPr>
        <p:spPr>
          <a:xfrm>
            <a:off x="3718130" y="6098233"/>
            <a:ext cx="1828800" cy="759767"/>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3429000" y="533400"/>
            <a:ext cx="1878376" cy="923330"/>
          </a:xfrm>
          <a:prstGeom prst="rect">
            <a:avLst/>
          </a:prstGeom>
          <a:noFill/>
        </p:spPr>
        <p:txBody>
          <a:bodyPr wrap="none">
            <a:spAutoFit/>
          </a:bodyPr>
          <a:lstStyle/>
          <a:p>
            <a:pPr algn="ctr">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I+D+I</a:t>
            </a:r>
          </a:p>
        </p:txBody>
      </p:sp>
      <p:sp>
        <p:nvSpPr>
          <p:cNvPr id="3" name="Botón de acción: Personalizar 2">
            <a:hlinkClick r:id="rId2" action="ppaction://hlinksldjump" highlightClick="1"/>
          </p:cNvPr>
          <p:cNvSpPr/>
          <p:nvPr/>
        </p:nvSpPr>
        <p:spPr>
          <a:xfrm>
            <a:off x="6705600" y="4811493"/>
            <a:ext cx="1828800" cy="759767"/>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
        <p:nvSpPr>
          <p:cNvPr id="4" name="Rectángulo 3"/>
          <p:cNvSpPr/>
          <p:nvPr/>
        </p:nvSpPr>
        <p:spPr>
          <a:xfrm>
            <a:off x="3648974" y="1456730"/>
            <a:ext cx="1752102" cy="707886"/>
          </a:xfrm>
          <a:prstGeom prst="rect">
            <a:avLst/>
          </a:prstGeom>
          <a:noFill/>
        </p:spPr>
        <p:txBody>
          <a:bodyPr wrap="none">
            <a:spAutoFit/>
          </a:bodyPr>
          <a:lstStyle/>
          <a:p>
            <a:pPr algn="ctr">
              <a:defRPr/>
            </a:pPr>
            <a:r>
              <a:rPr lang="es-ES_tradnl"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INOVA</a:t>
            </a:r>
          </a:p>
        </p:txBody>
      </p:sp>
      <p:sp>
        <p:nvSpPr>
          <p:cNvPr id="26629" name="Rectángulo 4"/>
          <p:cNvSpPr>
            <a:spLocks noChangeArrowheads="1"/>
          </p:cNvSpPr>
          <p:nvPr/>
        </p:nvSpPr>
        <p:spPr bwMode="auto">
          <a:xfrm>
            <a:off x="228600" y="2225675"/>
            <a:ext cx="8153400" cy="2586038"/>
          </a:xfrm>
          <a:prstGeom prst="rect">
            <a:avLst/>
          </a:prstGeom>
          <a:noFill/>
          <a:ln w="9525">
            <a:noFill/>
            <a:miter lim="800000"/>
            <a:headEnd/>
            <a:tailEnd/>
          </a:ln>
        </p:spPr>
        <p:txBody>
          <a:bodyPr>
            <a:prstTxWarp prst="textNoShape">
              <a:avLst/>
            </a:prstTxWarp>
            <a:spAutoFit/>
          </a:bodyPr>
          <a:lstStyle/>
          <a:p>
            <a:pPr algn="just"/>
            <a:r>
              <a:rPr lang="es-ES_tradnl" sz="1800" dirty="0">
                <a:solidFill>
                  <a:srgbClr val="7F7F7F"/>
                </a:solidFill>
              </a:rPr>
              <a:t>Como resultado de su creciente uso en la industria de la construcción, el sistema de doble acristalamiento se ha convertido en un importante material de construcción .Además de usarlo como aislante de sonido y temperatura, o para hacer las construcciones más atractivas, está penetrando en nuevos mercados. Las tecnologías modernas son hoy en día un imperativo, el desarrollo técnico de las máquinas de Lisec tiene lugar en el </a:t>
            </a:r>
            <a:r>
              <a:rPr lang="es-ES_tradnl" sz="1800" dirty="0" err="1">
                <a:solidFill>
                  <a:srgbClr val="7F7F7F"/>
                </a:solidFill>
              </a:rPr>
              <a:t>Seitenstetten</a:t>
            </a:r>
            <a:r>
              <a:rPr lang="es-ES_tradnl" sz="1800" dirty="0">
                <a:solidFill>
                  <a:srgbClr val="7F7F7F"/>
                </a:solidFill>
              </a:rPr>
              <a:t>, edificio donde se encuentran las oficinas de INOVA, con un importante equipo de técnicos especializados en éste campo. </a:t>
            </a:r>
            <a:r>
              <a:rPr lang="es-ES_tradnl" sz="1800" dirty="0" err="1">
                <a:solidFill>
                  <a:srgbClr val="7F7F7F"/>
                </a:solidFill>
              </a:rPr>
              <a:t>  </a:t>
            </a:r>
            <a:endParaRPr lang="es-ES_tradnl" sz="1800" dirty="0">
              <a:solidFill>
                <a:srgbClr val="7F7F7F"/>
              </a:solidFill>
            </a:endParaRPr>
          </a:p>
        </p:txBody>
      </p:sp>
      <p:pic>
        <p:nvPicPr>
          <p:cNvPr id="6" name="Imagen 5" descr="freaks.jpg"/>
          <p:cNvPicPr>
            <a:picLocks noChangeAspect="1"/>
          </p:cNvPicPr>
          <p:nvPr/>
        </p:nvPicPr>
        <p:blipFill>
          <a:blip r:embed="rId3"/>
          <a:stretch>
            <a:fillRect/>
          </a:stretch>
        </p:blipFill>
        <p:spPr>
          <a:xfrm>
            <a:off x="381000" y="4587909"/>
            <a:ext cx="4191000" cy="2115458"/>
          </a:xfrm>
          <a:prstGeom prst="rect">
            <a:avLst/>
          </a:prstGeom>
          <a:ln>
            <a:noFill/>
          </a:ln>
          <a:effectLst>
            <a:softEdge rad="112500"/>
          </a:effectLst>
        </p:spPr>
      </p:pic>
      <p:sp>
        <p:nvSpPr>
          <p:cNvPr id="26631" name="CuadroTexto 6"/>
          <p:cNvSpPr txBox="1">
            <a:spLocks noChangeArrowheads="1"/>
          </p:cNvSpPr>
          <p:nvPr/>
        </p:nvSpPr>
        <p:spPr bwMode="auto">
          <a:xfrm>
            <a:off x="4572000" y="6248400"/>
            <a:ext cx="1447800" cy="276225"/>
          </a:xfrm>
          <a:prstGeom prst="rect">
            <a:avLst/>
          </a:prstGeom>
          <a:noFill/>
          <a:ln w="9525">
            <a:noFill/>
            <a:miter lim="800000"/>
            <a:headEnd/>
            <a:tailEnd/>
          </a:ln>
        </p:spPr>
        <p:txBody>
          <a:bodyPr>
            <a:prstTxWarp prst="textNoShape">
              <a:avLst/>
            </a:prstTxWarp>
            <a:spAutoFit/>
          </a:bodyPr>
          <a:lstStyle/>
          <a:p>
            <a:r>
              <a:rPr lang="es-ES_tradnl" sz="1200">
                <a:solidFill>
                  <a:srgbClr val="7F7F7F"/>
                </a:solidFill>
              </a:rPr>
              <a:t>Oficinas de INOVA</a:t>
            </a:r>
          </a:p>
        </p:txBody>
      </p:sp>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2286000" y="685800"/>
            <a:ext cx="4725460" cy="923330"/>
          </a:xfrm>
          <a:prstGeom prst="rect">
            <a:avLst/>
          </a:prstGeom>
          <a:noFill/>
        </p:spPr>
        <p:txBody>
          <a:bodyPr wrap="none">
            <a:spAutoFit/>
          </a:bodyPr>
          <a:lstStyle/>
          <a:p>
            <a:pPr algn="ctr">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Dep. software</a:t>
            </a:r>
          </a:p>
        </p:txBody>
      </p:sp>
      <p:sp>
        <p:nvSpPr>
          <p:cNvPr id="3" name="Rectángulo 2"/>
          <p:cNvSpPr/>
          <p:nvPr/>
        </p:nvSpPr>
        <p:spPr>
          <a:xfrm>
            <a:off x="2514600" y="1828800"/>
            <a:ext cx="3749744" cy="707886"/>
          </a:xfrm>
          <a:prstGeom prst="rect">
            <a:avLst/>
          </a:prstGeom>
          <a:noFill/>
        </p:spPr>
        <p:txBody>
          <a:bodyPr wrap="none">
            <a:spAutoFit/>
          </a:bodyPr>
          <a:lstStyle/>
          <a:p>
            <a:pPr algn="ctr">
              <a:defRPr/>
            </a:pPr>
            <a:r>
              <a:rPr lang="es-ES_tradnl"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Lisec software</a:t>
            </a:r>
          </a:p>
        </p:txBody>
      </p:sp>
      <p:sp>
        <p:nvSpPr>
          <p:cNvPr id="27652" name="Rectángulo 3"/>
          <p:cNvSpPr>
            <a:spLocks noChangeArrowheads="1"/>
          </p:cNvSpPr>
          <p:nvPr/>
        </p:nvSpPr>
        <p:spPr bwMode="auto">
          <a:xfrm>
            <a:off x="685800" y="2536825"/>
            <a:ext cx="7620000" cy="1754188"/>
          </a:xfrm>
          <a:prstGeom prst="rect">
            <a:avLst/>
          </a:prstGeom>
          <a:noFill/>
          <a:ln w="9525">
            <a:noFill/>
            <a:miter lim="800000"/>
            <a:headEnd/>
            <a:tailEnd/>
          </a:ln>
        </p:spPr>
        <p:txBody>
          <a:bodyPr>
            <a:prstTxWarp prst="textNoShape">
              <a:avLst/>
            </a:prstTxWarp>
            <a:spAutoFit/>
          </a:bodyPr>
          <a:lstStyle/>
          <a:p>
            <a:r>
              <a:rPr lang="es-ES_tradnl" sz="1800" dirty="0">
                <a:solidFill>
                  <a:srgbClr val="7F7F7F"/>
                </a:solidFill>
              </a:rPr>
              <a:t>Como una de las empresas líderes en producción de software para la industria de la producción de vidrio, Lisec Software ofrece soluciones que cubren cualquier aspecto de la producción. Haciendo realidad su objetivo de estar lo más cerca posible de sus clientes, la organización forma, hoy en día, una gran red mundial, con sucursales alrededor de todo el mundo.</a:t>
            </a:r>
          </a:p>
        </p:txBody>
      </p:sp>
      <p:pic>
        <p:nvPicPr>
          <p:cNvPr id="5" name="Imagen 4" descr="logo_bg_lisec_s.jpg"/>
          <p:cNvPicPr>
            <a:picLocks noChangeAspect="1"/>
          </p:cNvPicPr>
          <p:nvPr/>
        </p:nvPicPr>
        <p:blipFill>
          <a:blip r:embed="rId2"/>
          <a:stretch>
            <a:fillRect/>
          </a:stretch>
        </p:blipFill>
        <p:spPr>
          <a:xfrm>
            <a:off x="685800" y="4419600"/>
            <a:ext cx="2911544" cy="1970439"/>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7654" name="CuadroTexto 5"/>
          <p:cNvSpPr txBox="1">
            <a:spLocks noChangeArrowheads="1"/>
          </p:cNvSpPr>
          <p:nvPr/>
        </p:nvSpPr>
        <p:spPr bwMode="auto">
          <a:xfrm>
            <a:off x="3597275" y="5715000"/>
            <a:ext cx="2378075" cy="369888"/>
          </a:xfrm>
          <a:prstGeom prst="rect">
            <a:avLst/>
          </a:prstGeom>
          <a:noFill/>
          <a:ln w="9525">
            <a:noFill/>
            <a:miter lim="800000"/>
            <a:headEnd/>
            <a:tailEnd/>
          </a:ln>
        </p:spPr>
        <p:txBody>
          <a:bodyPr>
            <a:prstTxWarp prst="textNoShape">
              <a:avLst/>
            </a:prstTxWarp>
            <a:spAutoFit/>
          </a:bodyPr>
          <a:lstStyle/>
          <a:p>
            <a:r>
              <a:rPr lang="es-ES_tradnl" sz="1800" dirty="0">
                <a:hlinkClick r:id="rId3"/>
              </a:rPr>
              <a:t>www.lisec-sw.com</a:t>
            </a:r>
            <a:endParaRPr lang="es-ES_tradnl" sz="1800" dirty="0"/>
          </a:p>
        </p:txBody>
      </p:sp>
      <p:sp>
        <p:nvSpPr>
          <p:cNvPr id="7" name="Botón de acción: Personalizar 6">
            <a:hlinkClick r:id="rId4" action="ppaction://hlinksldjump" highlightClick="1"/>
          </p:cNvPr>
          <p:cNvSpPr/>
          <p:nvPr/>
        </p:nvSpPr>
        <p:spPr>
          <a:xfrm>
            <a:off x="6477000" y="4811493"/>
            <a:ext cx="1828800" cy="759767"/>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2743200" y="304800"/>
            <a:ext cx="3880126" cy="923330"/>
          </a:xfrm>
          <a:prstGeom prst="rect">
            <a:avLst/>
          </a:prstGeom>
          <a:noFill/>
        </p:spPr>
        <p:txBody>
          <a:bodyPr>
            <a:spAutoFit/>
          </a:bodyPr>
          <a:lstStyle/>
          <a:p>
            <a:pPr algn="ctr">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Sucursales</a:t>
            </a:r>
          </a:p>
        </p:txBody>
      </p:sp>
      <p:sp>
        <p:nvSpPr>
          <p:cNvPr id="28675" name="CuadroTexto 2"/>
          <p:cNvSpPr txBox="1">
            <a:spLocks noChangeArrowheads="1"/>
          </p:cNvSpPr>
          <p:nvPr/>
        </p:nvSpPr>
        <p:spPr bwMode="auto">
          <a:xfrm>
            <a:off x="762000" y="1228725"/>
            <a:ext cx="6858000" cy="5354638"/>
          </a:xfrm>
          <a:prstGeom prst="rect">
            <a:avLst/>
          </a:prstGeom>
          <a:noFill/>
          <a:ln w="9525">
            <a:noFill/>
            <a:miter lim="800000"/>
            <a:headEnd/>
            <a:tailEnd/>
          </a:ln>
        </p:spPr>
        <p:txBody>
          <a:bodyPr>
            <a:prstTxWarp prst="textNoShape">
              <a:avLst/>
            </a:prstTxWarp>
            <a:spAutoFit/>
          </a:bodyPr>
          <a:lstStyle/>
          <a:p>
            <a:r>
              <a:rPr lang="es-ES_tradnl" sz="1800" dirty="0">
                <a:solidFill>
                  <a:srgbClr val="7F7F7F"/>
                </a:solidFill>
              </a:rPr>
              <a:t>Lisec es un grupo de empresas cuyo rango de acción abarca a todo el mundo. Eso es posible gracias a las sucursales que tiene establecidas en diversos países como:</a:t>
            </a:r>
          </a:p>
          <a:p>
            <a:endParaRPr lang="es-ES_tradnl" sz="1800" dirty="0">
              <a:solidFill>
                <a:srgbClr val="7F7F7F"/>
              </a:solidFill>
            </a:endParaRPr>
          </a:p>
          <a:p>
            <a:pPr>
              <a:buFontTx/>
              <a:buChar char="-"/>
            </a:pPr>
            <a:r>
              <a:rPr lang="es-ES_tradnl" sz="1800" dirty="0">
                <a:solidFill>
                  <a:srgbClr val="7F7F7F"/>
                </a:solidFill>
              </a:rPr>
              <a:t> Alemania</a:t>
            </a:r>
          </a:p>
          <a:p>
            <a:pPr>
              <a:buFontTx/>
              <a:buChar char="-"/>
            </a:pPr>
            <a:r>
              <a:rPr lang="es-ES_tradnl" sz="1800" dirty="0">
                <a:solidFill>
                  <a:srgbClr val="7F7F7F"/>
                </a:solidFill>
              </a:rPr>
              <a:t> República Checa</a:t>
            </a:r>
          </a:p>
          <a:p>
            <a:pPr>
              <a:buFontTx/>
              <a:buChar char="-"/>
            </a:pPr>
            <a:r>
              <a:rPr lang="es-ES_tradnl" sz="1800" dirty="0">
                <a:solidFill>
                  <a:srgbClr val="7F7F7F"/>
                </a:solidFill>
              </a:rPr>
              <a:t> Lituania</a:t>
            </a:r>
          </a:p>
          <a:p>
            <a:pPr>
              <a:buFontTx/>
              <a:buChar char="-"/>
            </a:pPr>
            <a:r>
              <a:rPr lang="es-ES_tradnl" sz="1800" dirty="0">
                <a:solidFill>
                  <a:srgbClr val="7F7F7F"/>
                </a:solidFill>
              </a:rPr>
              <a:t> Rumania</a:t>
            </a:r>
          </a:p>
          <a:p>
            <a:pPr>
              <a:buFontTx/>
              <a:buChar char="-"/>
            </a:pPr>
            <a:r>
              <a:rPr lang="es-ES_tradnl" sz="1800" dirty="0">
                <a:solidFill>
                  <a:srgbClr val="7F7F7F"/>
                </a:solidFill>
              </a:rPr>
              <a:t> España </a:t>
            </a:r>
          </a:p>
          <a:p>
            <a:pPr>
              <a:buFontTx/>
              <a:buChar char="-"/>
            </a:pPr>
            <a:r>
              <a:rPr lang="es-ES_tradnl" sz="1800" dirty="0">
                <a:solidFill>
                  <a:srgbClr val="7F7F7F"/>
                </a:solidFill>
              </a:rPr>
              <a:t> Gran Bretaña</a:t>
            </a:r>
          </a:p>
          <a:p>
            <a:pPr>
              <a:buFontTx/>
              <a:buChar char="-"/>
            </a:pPr>
            <a:r>
              <a:rPr lang="es-ES_tradnl" sz="1800" dirty="0">
                <a:solidFill>
                  <a:srgbClr val="7F7F7F"/>
                </a:solidFill>
              </a:rPr>
              <a:t> EEUU</a:t>
            </a:r>
          </a:p>
          <a:p>
            <a:pPr>
              <a:buFontTx/>
              <a:buChar char="-"/>
            </a:pPr>
            <a:r>
              <a:rPr lang="es-ES_tradnl" sz="1800" dirty="0">
                <a:solidFill>
                  <a:srgbClr val="7F7F7F"/>
                </a:solidFill>
              </a:rPr>
              <a:t> Canadá </a:t>
            </a:r>
          </a:p>
          <a:p>
            <a:pPr>
              <a:buFontTx/>
              <a:buChar char="-"/>
            </a:pPr>
            <a:r>
              <a:rPr lang="es-ES_tradnl" sz="1800" dirty="0">
                <a:solidFill>
                  <a:srgbClr val="7F7F7F"/>
                </a:solidFill>
              </a:rPr>
              <a:t> Francia </a:t>
            </a:r>
          </a:p>
          <a:p>
            <a:pPr>
              <a:buFontTx/>
              <a:buChar char="-"/>
            </a:pPr>
            <a:r>
              <a:rPr lang="es-ES_tradnl" sz="1800" dirty="0">
                <a:solidFill>
                  <a:srgbClr val="7F7F7F"/>
                </a:solidFill>
              </a:rPr>
              <a:t> Italia</a:t>
            </a:r>
          </a:p>
          <a:p>
            <a:pPr>
              <a:buFontTx/>
              <a:buChar char="-"/>
            </a:pPr>
            <a:r>
              <a:rPr lang="es-ES_tradnl" sz="1800" dirty="0">
                <a:solidFill>
                  <a:srgbClr val="7F7F7F"/>
                </a:solidFill>
              </a:rPr>
              <a:t> Panamá</a:t>
            </a:r>
          </a:p>
          <a:p>
            <a:pPr>
              <a:buFontTx/>
              <a:buChar char="-"/>
            </a:pPr>
            <a:r>
              <a:rPr lang="es-ES_tradnl" sz="1800" dirty="0">
                <a:solidFill>
                  <a:srgbClr val="7F7F7F"/>
                </a:solidFill>
              </a:rPr>
              <a:t> Argentina</a:t>
            </a:r>
          </a:p>
          <a:p>
            <a:pPr>
              <a:buFontTx/>
              <a:buChar char="-"/>
            </a:pPr>
            <a:r>
              <a:rPr lang="es-ES_tradnl" sz="1800" dirty="0">
                <a:solidFill>
                  <a:srgbClr val="7F7F7F"/>
                </a:solidFill>
              </a:rPr>
              <a:t> Rusia</a:t>
            </a:r>
          </a:p>
          <a:p>
            <a:pPr>
              <a:buFontTx/>
              <a:buChar char="-"/>
            </a:pPr>
            <a:r>
              <a:rPr lang="es-ES_tradnl" sz="1800" dirty="0">
                <a:solidFill>
                  <a:srgbClr val="7F7F7F"/>
                </a:solidFill>
              </a:rPr>
              <a:t> Australia</a:t>
            </a:r>
          </a:p>
          <a:p>
            <a:pPr>
              <a:buFontTx/>
              <a:buChar char="-"/>
            </a:pPr>
            <a:r>
              <a:rPr lang="es-ES_tradnl" sz="1800" dirty="0">
                <a:solidFill>
                  <a:srgbClr val="7F7F7F"/>
                </a:solidFill>
              </a:rPr>
              <a:t> Arabia Saudí</a:t>
            </a:r>
          </a:p>
        </p:txBody>
      </p:sp>
      <p:sp>
        <p:nvSpPr>
          <p:cNvPr id="5" name="CuadroTexto 4">
            <a:hlinkClick r:id="rId2" action="ppaction://hlinksldjump"/>
          </p:cNvPr>
          <p:cNvSpPr txBox="1"/>
          <p:nvPr/>
        </p:nvSpPr>
        <p:spPr>
          <a:xfrm>
            <a:off x="3858701" y="4629150"/>
            <a:ext cx="3505200" cy="461665"/>
          </a:xfrm>
          <a:prstGeom prst="rect">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wrap="square">
            <a:spAutoFit/>
          </a:bodyPr>
          <a:lstStyle/>
          <a:p>
            <a:pPr algn="ctr">
              <a:defRPr/>
            </a:pPr>
            <a:r>
              <a:rPr lang="es-ES_tradnl" dirty="0">
                <a:solidFill>
                  <a:srgbClr val="7F7F7F"/>
                </a:solidFill>
              </a:rPr>
              <a:t>Lisec Ibérica</a:t>
            </a:r>
          </a:p>
        </p:txBody>
      </p:sp>
      <p:sp>
        <p:nvSpPr>
          <p:cNvPr id="28679" name="CuadroTexto 5"/>
          <p:cNvSpPr txBox="1">
            <a:spLocks noChangeArrowheads="1"/>
          </p:cNvSpPr>
          <p:nvPr/>
        </p:nvSpPr>
        <p:spPr bwMode="auto">
          <a:xfrm>
            <a:off x="3657600" y="3429000"/>
            <a:ext cx="3733800" cy="1200150"/>
          </a:xfrm>
          <a:prstGeom prst="rect">
            <a:avLst/>
          </a:prstGeom>
          <a:noFill/>
          <a:ln w="9525">
            <a:noFill/>
            <a:miter lim="800000"/>
            <a:headEnd/>
            <a:tailEnd/>
          </a:ln>
        </p:spPr>
        <p:txBody>
          <a:bodyPr>
            <a:prstTxWarp prst="textNoShape">
              <a:avLst/>
            </a:prstTxWarp>
            <a:spAutoFit/>
          </a:bodyPr>
          <a:lstStyle/>
          <a:p>
            <a:pPr algn="just"/>
            <a:r>
              <a:rPr lang="es-ES_tradnl" sz="1800" dirty="0">
                <a:solidFill>
                  <a:srgbClr val="7F7F7F"/>
                </a:solidFill>
              </a:rPr>
              <a:t>En nuestro análisis sobre esta empresa, nos vamos a centrar en la sucursal española situada en Córdoba, Lisec Ibérica</a:t>
            </a:r>
          </a:p>
        </p:txBody>
      </p:sp>
      <p:cxnSp>
        <p:nvCxnSpPr>
          <p:cNvPr id="8" name="Conector recto de flecha 7"/>
          <p:cNvCxnSpPr/>
          <p:nvPr/>
        </p:nvCxnSpPr>
        <p:spPr>
          <a:xfrm>
            <a:off x="1981200" y="3581400"/>
            <a:ext cx="1676400" cy="1588"/>
          </a:xfrm>
          <a:prstGeom prst="straightConnector1">
            <a:avLst/>
          </a:prstGeom>
          <a:ln>
            <a:solidFill>
              <a:schemeClr val="tx1">
                <a:lumMod val="50000"/>
              </a:schemeClr>
            </a:solidFill>
            <a:headEnd type="arrow"/>
            <a:tailEnd type="arrow"/>
          </a:ln>
        </p:spPr>
        <p:style>
          <a:lnRef idx="2">
            <a:schemeClr val="accent1"/>
          </a:lnRef>
          <a:fillRef idx="0">
            <a:schemeClr val="accent1"/>
          </a:fillRef>
          <a:effectRef idx="1">
            <a:schemeClr val="accent1"/>
          </a:effectRef>
          <a:fontRef idx="minor">
            <a:schemeClr val="tx1"/>
          </a:fontRef>
        </p:style>
      </p:cxnSp>
      <p:pic>
        <p:nvPicPr>
          <p:cNvPr id="10" name="Imagen 9" descr="lisec.jpg"/>
          <p:cNvPicPr>
            <a:picLocks noChangeAspect="1"/>
          </p:cNvPicPr>
          <p:nvPr/>
        </p:nvPicPr>
        <p:blipFill>
          <a:blip r:embed="rId3"/>
          <a:stretch>
            <a:fillRect/>
          </a:stretch>
        </p:blipFill>
        <p:spPr>
          <a:xfrm>
            <a:off x="3200400" y="5507713"/>
            <a:ext cx="2410901" cy="107573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1" name="Botón de acción: Personalizar 10">
            <a:hlinkClick r:id="rId4" action="ppaction://hlinksldjump" highlightClick="1"/>
          </p:cNvPr>
          <p:cNvSpPr/>
          <p:nvPr/>
        </p:nvSpPr>
        <p:spPr>
          <a:xfrm>
            <a:off x="7239000" y="5823676"/>
            <a:ext cx="1828800" cy="759767"/>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219200" y="228600"/>
            <a:ext cx="6648763" cy="1754327"/>
          </a:xfrm>
          <a:prstGeom prst="rect">
            <a:avLst/>
          </a:prstGeom>
          <a:noFill/>
        </p:spPr>
        <p:txBody>
          <a:bodyPr wrap="none">
            <a:spAutoFit/>
          </a:bodyPr>
          <a:lstStyle/>
          <a:p>
            <a:pPr algn="ctr">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Sistema de </a:t>
            </a:r>
          </a:p>
          <a:p>
            <a:pPr algn="ctr">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Información interna</a:t>
            </a:r>
          </a:p>
        </p:txBody>
      </p:sp>
      <p:sp>
        <p:nvSpPr>
          <p:cNvPr id="4" name="CuadroTexto 3"/>
          <p:cNvSpPr txBox="1"/>
          <p:nvPr/>
        </p:nvSpPr>
        <p:spPr>
          <a:xfrm>
            <a:off x="2590800" y="1982927"/>
            <a:ext cx="3505200" cy="707886"/>
          </a:xfrm>
          <a:prstGeom prst="rect">
            <a:avLst/>
          </a:prstGeom>
          <a:noFill/>
        </p:spPr>
        <p:txBody>
          <a:bodyPr>
            <a:spAutoFit/>
          </a:bodyPr>
          <a:lstStyle/>
          <a:p>
            <a:pPr algn="ctr">
              <a:defRPr/>
            </a:pPr>
            <a:r>
              <a:rPr lang="es-ES_tradnl" sz="4000" b="1" dirty="0" err="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Condig</a:t>
            </a:r>
            <a:endParaRPr lang="es-ES_tradnl"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29700" name="CuadroTexto 4"/>
          <p:cNvSpPr txBox="1">
            <a:spLocks noChangeArrowheads="1"/>
          </p:cNvSpPr>
          <p:nvPr/>
        </p:nvSpPr>
        <p:spPr bwMode="auto">
          <a:xfrm>
            <a:off x="609600" y="2895600"/>
            <a:ext cx="7258050" cy="3416300"/>
          </a:xfrm>
          <a:prstGeom prst="rect">
            <a:avLst/>
          </a:prstGeom>
          <a:noFill/>
          <a:ln w="9525">
            <a:noFill/>
            <a:miter lim="800000"/>
            <a:headEnd/>
            <a:tailEnd/>
          </a:ln>
        </p:spPr>
        <p:txBody>
          <a:bodyPr>
            <a:prstTxWarp prst="textNoShape">
              <a:avLst/>
            </a:prstTxWarp>
            <a:spAutoFit/>
          </a:bodyPr>
          <a:lstStyle/>
          <a:p>
            <a:pPr algn="just"/>
            <a:r>
              <a:rPr lang="es-ES_tradnl" sz="1800" dirty="0">
                <a:solidFill>
                  <a:srgbClr val="7F7F7F"/>
                </a:solidFill>
              </a:rPr>
              <a:t>Debido a la envergadura del grupo Lisec, es necesario un sistema de software para que la información interna fluya de un lado del mundo a otro con la mayor rapidez, seguridad y fiabilidad posible. Todo los sistemas de información interna son administrados por </a:t>
            </a:r>
            <a:r>
              <a:rPr lang="es-ES_tradnl" sz="1800" dirty="0" err="1" smtClean="0">
                <a:solidFill>
                  <a:srgbClr val="7F7F7F"/>
                </a:solidFill>
              </a:rPr>
              <a:t>Condig</a:t>
            </a:r>
            <a:r>
              <a:rPr lang="es-ES_tradnl" sz="1800" dirty="0" smtClean="0">
                <a:solidFill>
                  <a:srgbClr val="7F7F7F"/>
                </a:solidFill>
              </a:rPr>
              <a:t>, </a:t>
            </a:r>
            <a:r>
              <a:rPr lang="es-ES_tradnl" sz="1800" dirty="0">
                <a:solidFill>
                  <a:srgbClr val="7F7F7F"/>
                </a:solidFill>
              </a:rPr>
              <a:t>una de las empresas del Grupo Lisec. </a:t>
            </a:r>
          </a:p>
          <a:p>
            <a:pPr algn="just"/>
            <a:endParaRPr lang="es-ES_tradnl" sz="1800" dirty="0">
              <a:solidFill>
                <a:srgbClr val="7F7F7F"/>
              </a:solidFill>
            </a:endParaRPr>
          </a:p>
          <a:p>
            <a:pPr algn="just"/>
            <a:r>
              <a:rPr lang="es-ES_tradnl" sz="1800" dirty="0">
                <a:solidFill>
                  <a:srgbClr val="7F7F7F"/>
                </a:solidFill>
              </a:rPr>
              <a:t>Para ello aparte de la intranet, utilizan el sistema de software SAP. </a:t>
            </a:r>
          </a:p>
          <a:p>
            <a:pPr algn="just"/>
            <a:r>
              <a:rPr lang="es-ES_tradnl" sz="1800" dirty="0">
                <a:solidFill>
                  <a:srgbClr val="7F7F7F"/>
                </a:solidFill>
              </a:rPr>
              <a:t>Este trabaja en el sector del software de planificación de recursos empresariales (o ERP por las siglas en inglés, Enterprise </a:t>
            </a:r>
            <a:r>
              <a:rPr lang="es-ES_tradnl" sz="1800" dirty="0" err="1">
                <a:solidFill>
                  <a:srgbClr val="7F7F7F"/>
                </a:solidFill>
              </a:rPr>
              <a:t>Resource</a:t>
            </a:r>
            <a:r>
              <a:rPr lang="es-ES_tradnl" sz="1800" dirty="0">
                <a:solidFill>
                  <a:srgbClr val="7F7F7F"/>
                </a:solidFill>
              </a:rPr>
              <a:t> Planning)</a:t>
            </a:r>
          </a:p>
          <a:p>
            <a:endParaRPr lang="es-ES_tradnl" sz="1800" dirty="0"/>
          </a:p>
          <a:p>
            <a:r>
              <a:rPr lang="es-ES_tradnl" sz="1800" dirty="0"/>
              <a:t>   </a:t>
            </a:r>
          </a:p>
        </p:txBody>
      </p:sp>
      <p:sp>
        <p:nvSpPr>
          <p:cNvPr id="6" name="Botón de acción: Personalizar 5">
            <a:hlinkClick r:id="rId2" action="ppaction://hlinksldjump" highlightClick="1"/>
          </p:cNvPr>
          <p:cNvSpPr/>
          <p:nvPr/>
        </p:nvSpPr>
        <p:spPr>
          <a:xfrm>
            <a:off x="6953563" y="5757923"/>
            <a:ext cx="1828800" cy="759767"/>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pic>
        <p:nvPicPr>
          <p:cNvPr id="7" name="Imagen 6" descr="sap_partner.jpg"/>
          <p:cNvPicPr>
            <a:picLocks noChangeAspect="1"/>
          </p:cNvPicPr>
          <p:nvPr/>
        </p:nvPicPr>
        <p:blipFill>
          <a:blip r:embed="rId3"/>
          <a:stretch>
            <a:fillRect/>
          </a:stretch>
        </p:blipFill>
        <p:spPr>
          <a:xfrm>
            <a:off x="2133600" y="5562600"/>
            <a:ext cx="1714500" cy="12525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517317" y="457200"/>
            <a:ext cx="6109365"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Lisec Ibérica</a:t>
            </a:r>
          </a:p>
        </p:txBody>
      </p:sp>
      <p:sp>
        <p:nvSpPr>
          <p:cNvPr id="3" name="Rectángulo 2">
            <a:hlinkClick r:id="rId2" action="ppaction://hlinksldjump"/>
          </p:cNvPr>
          <p:cNvSpPr/>
          <p:nvPr/>
        </p:nvSpPr>
        <p:spPr>
          <a:xfrm>
            <a:off x="685800" y="2133600"/>
            <a:ext cx="6109365" cy="584776"/>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Elementos estructurales</a:t>
            </a:r>
          </a:p>
        </p:txBody>
      </p:sp>
      <p:sp>
        <p:nvSpPr>
          <p:cNvPr id="4" name="Rectángulo 3">
            <a:hlinkClick r:id="rId3" action="ppaction://hlinksldjump"/>
          </p:cNvPr>
          <p:cNvSpPr/>
          <p:nvPr/>
        </p:nvSpPr>
        <p:spPr>
          <a:xfrm>
            <a:off x="685800" y="3200400"/>
            <a:ext cx="6109365" cy="584776"/>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Factores de contingencia</a:t>
            </a:r>
          </a:p>
        </p:txBody>
      </p:sp>
      <p:sp>
        <p:nvSpPr>
          <p:cNvPr id="5" name="Rectángulo 4">
            <a:hlinkClick r:id="rId4" action="ppaction://hlinksldjump"/>
          </p:cNvPr>
          <p:cNvSpPr/>
          <p:nvPr/>
        </p:nvSpPr>
        <p:spPr>
          <a:xfrm>
            <a:off x="685800" y="4267200"/>
            <a:ext cx="6109365" cy="584776"/>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Configuración organizativa</a:t>
            </a:r>
          </a:p>
        </p:txBody>
      </p:sp>
      <p:sp>
        <p:nvSpPr>
          <p:cNvPr id="6" name="Botón de acción: Personalizar 5">
            <a:hlinkClick r:id="rId5" action="ppaction://hlinksldjump" highlightClick="1"/>
          </p:cNvPr>
          <p:cNvSpPr/>
          <p:nvPr/>
        </p:nvSpPr>
        <p:spPr>
          <a:xfrm>
            <a:off x="419100" y="5757750"/>
            <a:ext cx="1340182" cy="673363"/>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pic>
        <p:nvPicPr>
          <p:cNvPr id="7" name="Imagen 6" descr="lisec.jpg"/>
          <p:cNvPicPr>
            <a:picLocks noChangeAspect="1"/>
          </p:cNvPicPr>
          <p:nvPr/>
        </p:nvPicPr>
        <p:blipFill>
          <a:blip r:embed="rId6"/>
          <a:stretch>
            <a:fillRect/>
          </a:stretch>
        </p:blipFill>
        <p:spPr>
          <a:xfrm>
            <a:off x="5791200" y="5219885"/>
            <a:ext cx="2410901" cy="1075730"/>
          </a:xfrm>
          <a:prstGeom prst="roundRect">
            <a:avLst>
              <a:gd name="adj" fmla="val 4167"/>
            </a:avLst>
          </a:prstGeom>
          <a:solidFill>
            <a:srgbClr val="FFFFFF"/>
          </a:solidFill>
          <a:ln w="76200" cap="sq">
            <a:solidFill>
              <a:srgbClr val="292929"/>
            </a:solidFill>
            <a:miter lim="800000"/>
          </a:ln>
          <a:effectLst>
            <a:reflection blurRad="6350" stA="50000" endA="300" endPos="90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ángulo 2"/>
          <p:cNvSpPr/>
          <p:nvPr/>
        </p:nvSpPr>
        <p:spPr>
          <a:xfrm>
            <a:off x="1548735" y="457200"/>
            <a:ext cx="6109365" cy="769441"/>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4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Elementos estructurales</a:t>
            </a:r>
          </a:p>
        </p:txBody>
      </p:sp>
      <p:sp>
        <p:nvSpPr>
          <p:cNvPr id="10" name="Rectángulo 9">
            <a:hlinkClick r:id="rId2" action="ppaction://hlinksldjump"/>
          </p:cNvPr>
          <p:cNvSpPr/>
          <p:nvPr/>
        </p:nvSpPr>
        <p:spPr>
          <a:xfrm>
            <a:off x="1517317" y="3756392"/>
            <a:ext cx="4686300" cy="584776"/>
          </a:xfrm>
          <a:prstGeom prst="rect">
            <a:avLst/>
          </a:prstGeom>
          <a:effectLst>
            <a:glow rad="1397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Mapa de Procesos</a:t>
            </a:r>
          </a:p>
        </p:txBody>
      </p:sp>
      <p:sp>
        <p:nvSpPr>
          <p:cNvPr id="11" name="Rectángulo 10">
            <a:hlinkClick r:id="rId3" action="ppaction://hlinksldjump"/>
          </p:cNvPr>
          <p:cNvSpPr/>
          <p:nvPr/>
        </p:nvSpPr>
        <p:spPr>
          <a:xfrm>
            <a:off x="419100" y="1843951"/>
            <a:ext cx="4686300" cy="584776"/>
          </a:xfrm>
          <a:prstGeom prst="rect">
            <a:avLst/>
          </a:prstGeom>
          <a:effectLst>
            <a:glow rad="1397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Organigrama</a:t>
            </a:r>
          </a:p>
        </p:txBody>
      </p:sp>
      <p:sp>
        <p:nvSpPr>
          <p:cNvPr id="12" name="Rectángulo 11">
            <a:hlinkClick r:id="rId4" action="ppaction://hlinksldjump"/>
          </p:cNvPr>
          <p:cNvSpPr/>
          <p:nvPr/>
        </p:nvSpPr>
        <p:spPr>
          <a:xfrm>
            <a:off x="2209800" y="4698660"/>
            <a:ext cx="4686300" cy="584776"/>
          </a:xfrm>
          <a:prstGeom prst="rect">
            <a:avLst/>
          </a:prstGeom>
          <a:effectLst>
            <a:glow rad="1397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Descripción de puestos</a:t>
            </a:r>
          </a:p>
        </p:txBody>
      </p:sp>
      <p:sp>
        <p:nvSpPr>
          <p:cNvPr id="15" name="Botón de acción: Personalizar 14">
            <a:hlinkClick r:id="rId5" action="ppaction://hlinksldjump" highlightClick="1"/>
          </p:cNvPr>
          <p:cNvSpPr/>
          <p:nvPr/>
        </p:nvSpPr>
        <p:spPr>
          <a:xfrm>
            <a:off x="419100" y="5757750"/>
            <a:ext cx="1340182" cy="673363"/>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
        <p:nvSpPr>
          <p:cNvPr id="8" name="Rectángulo 7">
            <a:hlinkClick r:id="rId6" action="ppaction://hlinksldjump"/>
          </p:cNvPr>
          <p:cNvSpPr/>
          <p:nvPr/>
        </p:nvSpPr>
        <p:spPr>
          <a:xfrm>
            <a:off x="990600" y="2773233"/>
            <a:ext cx="4686300" cy="584776"/>
          </a:xfrm>
          <a:prstGeom prst="rect">
            <a:avLst/>
          </a:prstGeom>
          <a:effectLst>
            <a:glow rad="1397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Organigrafo</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trips(downLeft)">
                                      <p:cBhvr>
                                        <p:cTn id="7" dur="500"/>
                                        <p:tgtEl>
                                          <p:spTgt spid="11"/>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strips(downLeft)">
                                      <p:cBhvr>
                                        <p:cTn id="11" dur="500"/>
                                        <p:tgtEl>
                                          <p:spTgt spid="8"/>
                                        </p:tgtEl>
                                      </p:cBhvr>
                                    </p:animEffect>
                                  </p:childTnLst>
                                </p:cTn>
                              </p:par>
                            </p:childTnLst>
                          </p:cTn>
                        </p:par>
                        <p:par>
                          <p:cTn id="12" fill="hold">
                            <p:stCondLst>
                              <p:cond delay="1000"/>
                            </p:stCondLst>
                            <p:childTnLst>
                              <p:par>
                                <p:cTn id="13" presetID="18" presetClass="entr" presetSubtype="12"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strips(downLeft)">
                                      <p:cBhvr>
                                        <p:cTn id="15" dur="500"/>
                                        <p:tgtEl>
                                          <p:spTgt spid="10"/>
                                        </p:tgtEl>
                                      </p:cBhvr>
                                    </p:animEffect>
                                  </p:childTnLst>
                                </p:cTn>
                              </p:par>
                            </p:childTnLst>
                          </p:cTn>
                        </p:par>
                        <p:par>
                          <p:cTn id="16" fill="hold">
                            <p:stCondLst>
                              <p:cond delay="1500"/>
                            </p:stCondLst>
                            <p:childTnLst>
                              <p:par>
                                <p:cTn id="17" presetID="18" presetClass="entr" presetSubtype="12"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strips(downLeft)">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457200" y="457200"/>
            <a:ext cx="3621792"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wrap="none">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Contenidos:</a:t>
            </a:r>
          </a:p>
        </p:txBody>
      </p:sp>
      <p:sp>
        <p:nvSpPr>
          <p:cNvPr id="3" name="Rectángulo 2">
            <a:hlinkClick r:id="rId3" action="ppaction://hlinksldjump"/>
          </p:cNvPr>
          <p:cNvSpPr/>
          <p:nvPr/>
        </p:nvSpPr>
        <p:spPr>
          <a:xfrm>
            <a:off x="1292380" y="1905000"/>
            <a:ext cx="3206439" cy="923330"/>
          </a:xfrm>
          <a:prstGeom prst="rect">
            <a:avLst/>
          </a:prstGeom>
          <a:effectLst>
            <a:glow rad="101600">
              <a:schemeClr val="accent5">
                <a:alpha val="75000"/>
              </a:schemeClr>
            </a:glow>
          </a:effectLst>
        </p:spPr>
        <p:style>
          <a:lnRef idx="1">
            <a:schemeClr val="accent1"/>
          </a:lnRef>
          <a:fillRef idx="2">
            <a:schemeClr val="accent1"/>
          </a:fillRef>
          <a:effectRef idx="1">
            <a:schemeClr val="accent1"/>
          </a:effectRef>
          <a:fontRef idx="minor">
            <a:schemeClr val="dk1"/>
          </a:fontRef>
        </p:style>
        <p:txBody>
          <a:bodyPr wrap="none">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t>
            </a:r>
            <a:r>
              <a:rPr lang="es-ES_tradnl"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Introducción</a:t>
            </a:r>
          </a:p>
        </p:txBody>
      </p:sp>
      <p:pic>
        <p:nvPicPr>
          <p:cNvPr id="4" name="Imagen 3" descr="lisec.jpg"/>
          <p:cNvPicPr>
            <a:picLocks noChangeAspect="1"/>
          </p:cNvPicPr>
          <p:nvPr/>
        </p:nvPicPr>
        <p:blipFill>
          <a:blip r:embed="rId4"/>
          <a:stretch>
            <a:fillRect/>
          </a:stretch>
        </p:blipFill>
        <p:spPr>
          <a:xfrm>
            <a:off x="6483039" y="1752600"/>
            <a:ext cx="2410901" cy="1075730"/>
          </a:xfrm>
          <a:prstGeom prst="roundRect">
            <a:avLst>
              <a:gd name="adj" fmla="val 4167"/>
            </a:avLst>
          </a:prstGeom>
          <a:solidFill>
            <a:srgbClr val="FFFFFF"/>
          </a:solidFill>
          <a:ln w="76200" cap="sq">
            <a:solidFill>
              <a:srgbClr val="292929"/>
            </a:solidFill>
            <a:miter lim="800000"/>
          </a:ln>
          <a:effectLst>
            <a:reflection blurRad="6350" stA="50000" endA="300" endPos="90000" dir="5400000" sy="-100000" algn="bl" rotWithShape="0"/>
          </a:effectLst>
          <a:scene3d>
            <a:camera prst="orthographicFront"/>
            <a:lightRig rig="threePt" dir="t">
              <a:rot lat="0" lon="0" rev="2700000"/>
            </a:lightRig>
          </a:scene3d>
          <a:sp3d>
            <a:bevelT h="38100"/>
            <a:contourClr>
              <a:srgbClr val="C0C0C0"/>
            </a:contourClr>
          </a:sp3d>
        </p:spPr>
      </p:pic>
      <p:sp>
        <p:nvSpPr>
          <p:cNvPr id="5" name="Rectángulo 4">
            <a:hlinkClick r:id="rId5" action="ppaction://hlinksldjump"/>
          </p:cNvPr>
          <p:cNvSpPr/>
          <p:nvPr/>
        </p:nvSpPr>
        <p:spPr>
          <a:xfrm>
            <a:off x="2133600" y="3200400"/>
            <a:ext cx="3206439" cy="923330"/>
          </a:xfrm>
          <a:prstGeom prst="rect">
            <a:avLst/>
          </a:prstGeom>
          <a:effectLst>
            <a:glow rad="101600">
              <a:schemeClr val="accent5">
                <a:alpha val="75000"/>
              </a:schemeClr>
            </a:glo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t>
            </a:r>
            <a:r>
              <a:rPr lang="es-ES_tradnl"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Historia</a:t>
            </a:r>
          </a:p>
        </p:txBody>
      </p:sp>
      <p:sp>
        <p:nvSpPr>
          <p:cNvPr id="6" name="Rectángulo 5">
            <a:hlinkClick r:id="rId6" action="ppaction://hlinksldjump"/>
          </p:cNvPr>
          <p:cNvSpPr/>
          <p:nvPr/>
        </p:nvSpPr>
        <p:spPr>
          <a:xfrm>
            <a:off x="3276600" y="4424065"/>
            <a:ext cx="3206439" cy="923330"/>
          </a:xfrm>
          <a:prstGeom prst="rect">
            <a:avLst/>
          </a:prstGeom>
          <a:effectLst>
            <a:glow rad="101600">
              <a:schemeClr val="accent5">
                <a:alpha val="75000"/>
              </a:schemeClr>
            </a:glo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t>
            </a:r>
            <a:r>
              <a:rPr lang="es-ES_tradnl"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Estructura</a:t>
            </a: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t>
            </a:r>
            <a:r>
              <a:rPr lang="es-ES_tradnl"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t>
            </a:r>
          </a:p>
        </p:txBody>
      </p:sp>
      <p:sp>
        <p:nvSpPr>
          <p:cNvPr id="7" name="Rectángulo 6">
            <a:hlinkClick r:id="rId6" action="ppaction://hlinksldjump"/>
          </p:cNvPr>
          <p:cNvSpPr/>
          <p:nvPr/>
        </p:nvSpPr>
        <p:spPr>
          <a:xfrm>
            <a:off x="4724400" y="5715000"/>
            <a:ext cx="3206439" cy="923330"/>
          </a:xfrm>
          <a:prstGeom prst="rect">
            <a:avLst/>
          </a:prstGeom>
          <a:effectLst>
            <a:glow rad="101600">
              <a:schemeClr val="accent5">
                <a:alpha val="75000"/>
              </a:schemeClr>
            </a:glo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t>
            </a:r>
            <a:r>
              <a:rPr lang="es-ES_tradnl"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t>
            </a:r>
            <a:r>
              <a:rPr lang="es-ES_tradnl" sz="40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Bibliograf</a:t>
            </a:r>
            <a:r>
              <a:rPr lang="es-ES_tradnl" sz="40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ía</a:t>
            </a:r>
            <a:r>
              <a:rPr lang="es-ES_tradnl"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t>
            </a:r>
            <a:r>
              <a:rPr lang="es-ES_tradnl" sz="40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t>
            </a:r>
            <a:endParaRPr lang="es-ES_tradnl"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par>
                          <p:cTn id="10" fill="hold">
                            <p:stCondLst>
                              <p:cond delay="4000"/>
                            </p:stCondLst>
                            <p:childTnLst>
                              <p:par>
                                <p:cTn id="11" presetID="45" presetClass="entr" presetSubtype="0" fill="hold" nodeType="afterEffect">
                                  <p:stCondLst>
                                    <p:cond delay="0"/>
                                  </p:stCondLst>
                                  <p:iterate type="lt">
                                    <p:tmPct val="10000"/>
                                  </p:iterate>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ppt_w</p:attrName>
                                        </p:attrNameLst>
                                      </p:cBhvr>
                                      <p:tavLst>
                                        <p:tav tm="0" fmla="#ppt_w*sin(2.5*pi*$)">
                                          <p:val>
                                            <p:fltVal val="0"/>
                                          </p:val>
                                        </p:tav>
                                        <p:tav tm="100000">
                                          <p:val>
                                            <p:fltVal val="1"/>
                                          </p:val>
                                        </p:tav>
                                      </p:tavLst>
                                    </p:anim>
                                    <p:anim calcmode="lin" valueType="num">
                                      <p:cBhvr>
                                        <p:cTn id="15" dur="1000" fill="hold"/>
                                        <p:tgtEl>
                                          <p:spTgt spid="3"/>
                                        </p:tgtEl>
                                        <p:attrNameLst>
                                          <p:attrName>ppt_h</p:attrName>
                                        </p:attrNameLst>
                                      </p:cBhvr>
                                      <p:tavLst>
                                        <p:tav tm="0">
                                          <p:val>
                                            <p:strVal val="#ppt_h"/>
                                          </p:val>
                                        </p:tav>
                                        <p:tav tm="100000">
                                          <p:val>
                                            <p:strVal val="#ppt_h"/>
                                          </p:val>
                                        </p:tav>
                                      </p:tavLst>
                                    </p:anim>
                                  </p:childTnLst>
                                </p:cTn>
                              </p:par>
                            </p:childTnLst>
                          </p:cTn>
                        </p:par>
                        <p:par>
                          <p:cTn id="16" fill="hold">
                            <p:stCondLst>
                              <p:cond delay="6200"/>
                            </p:stCondLst>
                            <p:childTnLst>
                              <p:par>
                                <p:cTn id="17" presetID="45" presetClass="entr" presetSubtype="0" fill="hold"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ppt_w</p:attrName>
                                        </p:attrNameLst>
                                      </p:cBhvr>
                                      <p:tavLst>
                                        <p:tav tm="0" fmla="#ppt_w*sin(2.5*pi*$)">
                                          <p:val>
                                            <p:fltVal val="0"/>
                                          </p:val>
                                        </p:tav>
                                        <p:tav tm="100000">
                                          <p:val>
                                            <p:fltVal val="1"/>
                                          </p:val>
                                        </p:tav>
                                      </p:tavLst>
                                    </p:anim>
                                    <p:anim calcmode="lin" valueType="num">
                                      <p:cBhvr>
                                        <p:cTn id="21" dur="1000" fill="hold"/>
                                        <p:tgtEl>
                                          <p:spTgt spid="5"/>
                                        </p:tgtEl>
                                        <p:attrNameLst>
                                          <p:attrName>ppt_h</p:attrName>
                                        </p:attrNameLst>
                                      </p:cBhvr>
                                      <p:tavLst>
                                        <p:tav tm="0">
                                          <p:val>
                                            <p:strVal val="#ppt_h"/>
                                          </p:val>
                                        </p:tav>
                                        <p:tav tm="100000">
                                          <p:val>
                                            <p:strVal val="#ppt_h"/>
                                          </p:val>
                                        </p:tav>
                                      </p:tavLst>
                                    </p:anim>
                                  </p:childTnLst>
                                </p:cTn>
                              </p:par>
                            </p:childTnLst>
                          </p:cTn>
                        </p:par>
                        <p:par>
                          <p:cTn id="22" fill="hold">
                            <p:stCondLst>
                              <p:cond delay="8000"/>
                            </p:stCondLst>
                            <p:childTnLst>
                              <p:par>
                                <p:cTn id="23" presetID="45" presetClass="entr" presetSubtype="0" fill="hold" nodeType="afterEffect">
                                  <p:stCondLst>
                                    <p:cond delay="0"/>
                                  </p:stCondLst>
                                  <p:iterate type="lt">
                                    <p:tmPct val="10000"/>
                                  </p:iterate>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ppt_w</p:attrName>
                                        </p:attrNameLst>
                                      </p:cBhvr>
                                      <p:tavLst>
                                        <p:tav tm="0" fmla="#ppt_w*sin(2.5*pi*$)">
                                          <p:val>
                                            <p:fltVal val="0"/>
                                          </p:val>
                                        </p:tav>
                                        <p:tav tm="100000">
                                          <p:val>
                                            <p:fltVal val="1"/>
                                          </p:val>
                                        </p:tav>
                                      </p:tavLst>
                                    </p:anim>
                                    <p:anim calcmode="lin" valueType="num">
                                      <p:cBhvr>
                                        <p:cTn id="27" dur="1000" fill="hold"/>
                                        <p:tgtEl>
                                          <p:spTgt spid="6"/>
                                        </p:tgtEl>
                                        <p:attrNameLst>
                                          <p:attrName>ppt_h</p:attrName>
                                        </p:attrNameLst>
                                      </p:cBhvr>
                                      <p:tavLst>
                                        <p:tav tm="0">
                                          <p:val>
                                            <p:strVal val="#ppt_h"/>
                                          </p:val>
                                        </p:tav>
                                        <p:tav tm="100000">
                                          <p:val>
                                            <p:strVal val="#ppt_h"/>
                                          </p:val>
                                        </p:tav>
                                      </p:tavLst>
                                    </p:anim>
                                  </p:childTnLst>
                                </p:cTn>
                              </p:par>
                            </p:childTnLst>
                          </p:cTn>
                        </p:par>
                        <p:par>
                          <p:cTn id="28" fill="hold">
                            <p:stCondLst>
                              <p:cond delay="10000"/>
                            </p:stCondLst>
                            <p:childTnLst>
                              <p:par>
                                <p:cTn id="29" presetID="45" presetClass="entr" presetSubtype="0" fill="hold" nodeType="afterEffect">
                                  <p:stCondLst>
                                    <p:cond delay="0"/>
                                  </p:stCondLst>
                                  <p:iterate type="lt">
                                    <p:tmPct val="10000"/>
                                  </p:iterate>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ppt_w</p:attrName>
                                        </p:attrNameLst>
                                      </p:cBhvr>
                                      <p:tavLst>
                                        <p:tav tm="0" fmla="#ppt_w*sin(2.5*pi*$)">
                                          <p:val>
                                            <p:fltVal val="0"/>
                                          </p:val>
                                        </p:tav>
                                        <p:tav tm="100000">
                                          <p:val>
                                            <p:fltVal val="1"/>
                                          </p:val>
                                        </p:tav>
                                      </p:tavLst>
                                    </p:anim>
                                    <p:anim calcmode="lin" valueType="num">
                                      <p:cBhvr>
                                        <p:cTn id="33" dur="1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752600" y="381000"/>
            <a:ext cx="5867400" cy="769441"/>
          </a:xfrm>
          <a:prstGeom prst="rect">
            <a:avLst/>
          </a:prstGeom>
          <a:effectLst>
            <a:glow rad="1397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4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Organigrama</a:t>
            </a:r>
          </a:p>
        </p:txBody>
      </p:sp>
      <p:graphicFrame>
        <p:nvGraphicFramePr>
          <p:cNvPr id="4" name="Diagrama 3"/>
          <p:cNvGraphicFramePr/>
          <p:nvPr/>
        </p:nvGraphicFramePr>
        <p:xfrm>
          <a:off x="533399" y="1447800"/>
          <a:ext cx="8024099" cy="55118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cxnSp>
        <p:nvCxnSpPr>
          <p:cNvPr id="6" name="Conector recto 5"/>
          <p:cNvCxnSpPr/>
          <p:nvPr/>
        </p:nvCxnSpPr>
        <p:spPr>
          <a:xfrm>
            <a:off x="0" y="2514600"/>
            <a:ext cx="9144000" cy="1588"/>
          </a:xfrm>
          <a:prstGeom prst="straightConnector1">
            <a:avLst/>
          </a:prstGeom>
          <a:ln w="38100" cmpd="sng">
            <a:solidFill>
              <a:srgbClr val="800000"/>
            </a:solidFill>
            <a:prstDash val="sysDash"/>
          </a:ln>
        </p:spPr>
        <p:style>
          <a:lnRef idx="2">
            <a:schemeClr val="accent1"/>
          </a:lnRef>
          <a:fillRef idx="0">
            <a:schemeClr val="accent1"/>
          </a:fillRef>
          <a:effectRef idx="1">
            <a:schemeClr val="accent1"/>
          </a:effectRef>
          <a:fontRef idx="minor">
            <a:schemeClr val="tx1"/>
          </a:fontRef>
        </p:style>
      </p:cxnSp>
      <p:cxnSp>
        <p:nvCxnSpPr>
          <p:cNvPr id="11" name="Conector recto 5"/>
          <p:cNvCxnSpPr/>
          <p:nvPr/>
        </p:nvCxnSpPr>
        <p:spPr>
          <a:xfrm>
            <a:off x="0" y="4648200"/>
            <a:ext cx="9144000" cy="1588"/>
          </a:xfrm>
          <a:prstGeom prst="straightConnector1">
            <a:avLst/>
          </a:prstGeom>
          <a:ln w="38100" cmpd="sng">
            <a:solidFill>
              <a:srgbClr val="800000"/>
            </a:solidFill>
            <a:prstDash val="sysDash"/>
          </a:ln>
        </p:spPr>
        <p:style>
          <a:lnRef idx="2">
            <a:schemeClr val="accent1"/>
          </a:lnRef>
          <a:fillRef idx="0">
            <a:schemeClr val="accent1"/>
          </a:fillRef>
          <a:effectRef idx="1">
            <a:schemeClr val="accent1"/>
          </a:effectRef>
          <a:fontRef idx="minor">
            <a:schemeClr val="tx1"/>
          </a:fontRef>
        </p:style>
      </p:cxnSp>
      <p:sp>
        <p:nvSpPr>
          <p:cNvPr id="12" name="CuadroTexto 11"/>
          <p:cNvSpPr txBox="1"/>
          <p:nvPr/>
        </p:nvSpPr>
        <p:spPr>
          <a:xfrm>
            <a:off x="6934200" y="1752600"/>
            <a:ext cx="1295400" cy="369888"/>
          </a:xfrm>
          <a:prstGeom prst="rect">
            <a:avLst/>
          </a:prstGeom>
        </p:spPr>
        <p:style>
          <a:lnRef idx="1">
            <a:schemeClr val="accent3"/>
          </a:lnRef>
          <a:fillRef idx="3">
            <a:schemeClr val="accent3"/>
          </a:fillRef>
          <a:effectRef idx="2">
            <a:schemeClr val="accent3"/>
          </a:effectRef>
          <a:fontRef idx="minor">
            <a:schemeClr val="lt1"/>
          </a:fontRef>
        </p:style>
        <p:txBody>
          <a:bodyPr>
            <a:spAutoFit/>
          </a:bodyPr>
          <a:lstStyle/>
          <a:p>
            <a:pPr algn="ctr">
              <a:defRPr/>
            </a:pPr>
            <a:r>
              <a:rPr lang="es-ES_tradnl" sz="1800" dirty="0">
                <a:solidFill>
                  <a:schemeClr val="bg1">
                    <a:lumMod val="95000"/>
                    <a:lumOff val="5000"/>
                  </a:schemeClr>
                </a:solidFill>
              </a:rPr>
              <a:t>Nivel 1</a:t>
            </a:r>
          </a:p>
        </p:txBody>
      </p:sp>
      <p:sp>
        <p:nvSpPr>
          <p:cNvPr id="13" name="CuadroTexto 12"/>
          <p:cNvSpPr txBox="1"/>
          <p:nvPr/>
        </p:nvSpPr>
        <p:spPr>
          <a:xfrm>
            <a:off x="6934200" y="3429000"/>
            <a:ext cx="1295401" cy="369332"/>
          </a:xfrm>
          <a:prstGeom prst="rect">
            <a:avLst/>
          </a:prstGeom>
          <a:solidFill>
            <a:schemeClr val="accent5"/>
          </a:solidFill>
          <a:ln>
            <a:solidFill>
              <a:schemeClr val="accent5"/>
            </a:solidFill>
          </a:ln>
          <a:scene3d>
            <a:camera prst="obliqueBottomLeft">
              <a:rot lat="0" lon="0" rev="0"/>
            </a:camera>
            <a:lightRig rig="threePt" dir="t"/>
          </a:scene3d>
        </p:spPr>
        <p:style>
          <a:lnRef idx="1">
            <a:schemeClr val="accent1"/>
          </a:lnRef>
          <a:fillRef idx="3">
            <a:schemeClr val="accent1"/>
          </a:fillRef>
          <a:effectRef idx="2">
            <a:schemeClr val="accent1"/>
          </a:effectRef>
          <a:fontRef idx="minor">
            <a:schemeClr val="lt1"/>
          </a:fontRef>
        </p:style>
        <p:txBody>
          <a:bodyPr>
            <a:spAutoFit/>
          </a:bodyPr>
          <a:lstStyle/>
          <a:p>
            <a:pPr algn="ctr">
              <a:defRPr/>
            </a:pPr>
            <a:r>
              <a:rPr lang="es-ES_tradnl" sz="1800" dirty="0">
                <a:solidFill>
                  <a:schemeClr val="bg1">
                    <a:lumMod val="95000"/>
                    <a:lumOff val="5000"/>
                  </a:schemeClr>
                </a:solidFill>
              </a:rPr>
              <a:t>Nivel 2</a:t>
            </a:r>
          </a:p>
        </p:txBody>
      </p:sp>
      <p:sp>
        <p:nvSpPr>
          <p:cNvPr id="15" name="CuadroTexto 14"/>
          <p:cNvSpPr txBox="1"/>
          <p:nvPr/>
        </p:nvSpPr>
        <p:spPr>
          <a:xfrm>
            <a:off x="6934200" y="4953000"/>
            <a:ext cx="1371600" cy="369888"/>
          </a:xfrm>
          <a:prstGeom prst="rect">
            <a:avLst/>
          </a:prstGeom>
        </p:spPr>
        <p:style>
          <a:lnRef idx="1">
            <a:schemeClr val="accent6"/>
          </a:lnRef>
          <a:fillRef idx="3">
            <a:schemeClr val="accent6"/>
          </a:fillRef>
          <a:effectRef idx="2">
            <a:schemeClr val="accent6"/>
          </a:effectRef>
          <a:fontRef idx="minor">
            <a:schemeClr val="lt1"/>
          </a:fontRef>
        </p:style>
        <p:txBody>
          <a:bodyPr>
            <a:spAutoFit/>
          </a:bodyPr>
          <a:lstStyle/>
          <a:p>
            <a:pPr algn="ctr">
              <a:defRPr/>
            </a:pPr>
            <a:r>
              <a:rPr lang="es-ES_tradnl" sz="1800" dirty="0">
                <a:solidFill>
                  <a:schemeClr val="bg1">
                    <a:lumMod val="95000"/>
                    <a:lumOff val="5000"/>
                  </a:schemeClr>
                </a:solidFill>
              </a:rPr>
              <a:t>Nivel 3</a:t>
            </a:r>
          </a:p>
        </p:txBody>
      </p:sp>
      <p:sp>
        <p:nvSpPr>
          <p:cNvPr id="17" name="Botón de acción: Personalizar 16">
            <a:hlinkClick r:id="rId6" action="ppaction://hlinksldjump" highlightClick="1"/>
          </p:cNvPr>
          <p:cNvSpPr/>
          <p:nvPr/>
        </p:nvSpPr>
        <p:spPr>
          <a:xfrm>
            <a:off x="7086600" y="5939135"/>
            <a:ext cx="1676400" cy="842293"/>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
        <p:nvSpPr>
          <p:cNvPr id="21" name="Pentágono 20"/>
          <p:cNvSpPr/>
          <p:nvPr/>
        </p:nvSpPr>
        <p:spPr>
          <a:xfrm>
            <a:off x="1066800" y="1752600"/>
            <a:ext cx="1981200" cy="369888"/>
          </a:xfrm>
          <a:prstGeom prst="homePlate">
            <a:avLst/>
          </a:prstGeom>
        </p:spPr>
        <p:style>
          <a:lnRef idx="1">
            <a:schemeClr val="accent3"/>
          </a:lnRef>
          <a:fillRef idx="3">
            <a:schemeClr val="accent3"/>
          </a:fillRef>
          <a:effectRef idx="2">
            <a:schemeClr val="accent3"/>
          </a:effectRef>
          <a:fontRef idx="minor">
            <a:schemeClr val="lt1"/>
          </a:fontRef>
        </p:style>
        <p:txBody>
          <a:bodyPr anchor="ctr"/>
          <a:lstStyle/>
          <a:p>
            <a:pPr algn="ctr">
              <a:defRPr/>
            </a:pPr>
            <a:r>
              <a:rPr lang="es-ES_tradnl" sz="1800" dirty="0" err="1">
                <a:solidFill>
                  <a:srgbClr val="0D0D0D"/>
                </a:solidFill>
              </a:rPr>
              <a:t>Span</a:t>
            </a:r>
            <a:r>
              <a:rPr lang="es-ES_tradnl" sz="1800" dirty="0">
                <a:solidFill>
                  <a:srgbClr val="0D0D0D"/>
                </a:solidFill>
              </a:rPr>
              <a:t> de control: 4</a:t>
            </a:r>
          </a:p>
        </p:txBody>
      </p:sp>
      <p:sp>
        <p:nvSpPr>
          <p:cNvPr id="22" name="Pentágono 21"/>
          <p:cNvSpPr/>
          <p:nvPr/>
        </p:nvSpPr>
        <p:spPr>
          <a:xfrm>
            <a:off x="762000" y="4019034"/>
            <a:ext cx="1981200" cy="369332"/>
          </a:xfrm>
          <a:prstGeom prst="homePlate">
            <a:avLst/>
          </a:prstGeom>
          <a:solidFill>
            <a:schemeClr val="accent5"/>
          </a:solidFill>
          <a:ln/>
          <a:scene3d>
            <a:camera prst="obliqueBottomLeft">
              <a:rot lat="0" lon="0" rev="0"/>
            </a:camera>
            <a:lightRig rig="threePt" dir="t"/>
          </a:scene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ES_tradnl" sz="1800" dirty="0" err="1">
                <a:solidFill>
                  <a:srgbClr val="0D0D0D"/>
                </a:solidFill>
              </a:rPr>
              <a:t>Span</a:t>
            </a:r>
            <a:r>
              <a:rPr lang="es-ES_tradnl" sz="1800" dirty="0">
                <a:solidFill>
                  <a:srgbClr val="0D0D0D"/>
                </a:solidFill>
              </a:rPr>
              <a:t> de control: 2</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par>
                          <p:cTn id="8" fill="hold">
                            <p:stCondLst>
                              <p:cond delay="2000"/>
                            </p:stCondLst>
                            <p:childTnLst>
                              <p:par>
                                <p:cTn id="9" presetID="26"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80">
                                          <p:stCondLst>
                                            <p:cond delay="0"/>
                                          </p:stCondLst>
                                        </p:cTn>
                                        <p:tgtEl>
                                          <p:spTgt spid="6"/>
                                        </p:tgtEl>
                                      </p:cBhvr>
                                    </p:animEffect>
                                    <p:anim calcmode="lin" valueType="num">
                                      <p:cBhvr>
                                        <p:cTn id="12"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7" dur="26">
                                          <p:stCondLst>
                                            <p:cond delay="650"/>
                                          </p:stCondLst>
                                        </p:cTn>
                                        <p:tgtEl>
                                          <p:spTgt spid="6"/>
                                        </p:tgtEl>
                                      </p:cBhvr>
                                      <p:to x="100000" y="60000"/>
                                    </p:animScale>
                                    <p:animScale>
                                      <p:cBhvr>
                                        <p:cTn id="18" dur="166" decel="50000">
                                          <p:stCondLst>
                                            <p:cond delay="676"/>
                                          </p:stCondLst>
                                        </p:cTn>
                                        <p:tgtEl>
                                          <p:spTgt spid="6"/>
                                        </p:tgtEl>
                                      </p:cBhvr>
                                      <p:to x="100000" y="100000"/>
                                    </p:animScale>
                                    <p:animScale>
                                      <p:cBhvr>
                                        <p:cTn id="19" dur="26">
                                          <p:stCondLst>
                                            <p:cond delay="1312"/>
                                          </p:stCondLst>
                                        </p:cTn>
                                        <p:tgtEl>
                                          <p:spTgt spid="6"/>
                                        </p:tgtEl>
                                      </p:cBhvr>
                                      <p:to x="100000" y="80000"/>
                                    </p:animScale>
                                    <p:animScale>
                                      <p:cBhvr>
                                        <p:cTn id="20" dur="166" decel="50000">
                                          <p:stCondLst>
                                            <p:cond delay="1338"/>
                                          </p:stCondLst>
                                        </p:cTn>
                                        <p:tgtEl>
                                          <p:spTgt spid="6"/>
                                        </p:tgtEl>
                                      </p:cBhvr>
                                      <p:to x="100000" y="100000"/>
                                    </p:animScale>
                                    <p:animScale>
                                      <p:cBhvr>
                                        <p:cTn id="21" dur="26">
                                          <p:stCondLst>
                                            <p:cond delay="1642"/>
                                          </p:stCondLst>
                                        </p:cTn>
                                        <p:tgtEl>
                                          <p:spTgt spid="6"/>
                                        </p:tgtEl>
                                      </p:cBhvr>
                                      <p:to x="100000" y="90000"/>
                                    </p:animScale>
                                    <p:animScale>
                                      <p:cBhvr>
                                        <p:cTn id="22" dur="166" decel="50000">
                                          <p:stCondLst>
                                            <p:cond delay="1668"/>
                                          </p:stCondLst>
                                        </p:cTn>
                                        <p:tgtEl>
                                          <p:spTgt spid="6"/>
                                        </p:tgtEl>
                                      </p:cBhvr>
                                      <p:to x="100000" y="100000"/>
                                    </p:animScale>
                                    <p:animScale>
                                      <p:cBhvr>
                                        <p:cTn id="23" dur="26">
                                          <p:stCondLst>
                                            <p:cond delay="1808"/>
                                          </p:stCondLst>
                                        </p:cTn>
                                        <p:tgtEl>
                                          <p:spTgt spid="6"/>
                                        </p:tgtEl>
                                      </p:cBhvr>
                                      <p:to x="100000" y="95000"/>
                                    </p:animScale>
                                    <p:animScale>
                                      <p:cBhvr>
                                        <p:cTn id="24" dur="166" decel="50000">
                                          <p:stCondLst>
                                            <p:cond delay="1834"/>
                                          </p:stCondLst>
                                        </p:cTn>
                                        <p:tgtEl>
                                          <p:spTgt spid="6"/>
                                        </p:tgtEl>
                                      </p:cBhvr>
                                      <p:to x="100000" y="100000"/>
                                    </p:animScale>
                                  </p:childTnLst>
                                </p:cTn>
                              </p:par>
                            </p:childTnLst>
                          </p:cTn>
                        </p:par>
                        <p:par>
                          <p:cTn id="25" fill="hold">
                            <p:stCondLst>
                              <p:cond delay="4000"/>
                            </p:stCondLst>
                            <p:childTnLst>
                              <p:par>
                                <p:cTn id="26" presetID="26"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down)">
                                      <p:cBhvr>
                                        <p:cTn id="28" dur="580">
                                          <p:stCondLst>
                                            <p:cond delay="0"/>
                                          </p:stCondLst>
                                        </p:cTn>
                                        <p:tgtEl>
                                          <p:spTgt spid="11"/>
                                        </p:tgtEl>
                                      </p:cBhvr>
                                    </p:animEffect>
                                    <p:anim calcmode="lin" valueType="num">
                                      <p:cBhvr>
                                        <p:cTn id="29"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34" dur="26">
                                          <p:stCondLst>
                                            <p:cond delay="650"/>
                                          </p:stCondLst>
                                        </p:cTn>
                                        <p:tgtEl>
                                          <p:spTgt spid="11"/>
                                        </p:tgtEl>
                                      </p:cBhvr>
                                      <p:to x="100000" y="60000"/>
                                    </p:animScale>
                                    <p:animScale>
                                      <p:cBhvr>
                                        <p:cTn id="35" dur="166" decel="50000">
                                          <p:stCondLst>
                                            <p:cond delay="676"/>
                                          </p:stCondLst>
                                        </p:cTn>
                                        <p:tgtEl>
                                          <p:spTgt spid="11"/>
                                        </p:tgtEl>
                                      </p:cBhvr>
                                      <p:to x="100000" y="100000"/>
                                    </p:animScale>
                                    <p:animScale>
                                      <p:cBhvr>
                                        <p:cTn id="36" dur="26">
                                          <p:stCondLst>
                                            <p:cond delay="1312"/>
                                          </p:stCondLst>
                                        </p:cTn>
                                        <p:tgtEl>
                                          <p:spTgt spid="11"/>
                                        </p:tgtEl>
                                      </p:cBhvr>
                                      <p:to x="100000" y="80000"/>
                                    </p:animScale>
                                    <p:animScale>
                                      <p:cBhvr>
                                        <p:cTn id="37" dur="166" decel="50000">
                                          <p:stCondLst>
                                            <p:cond delay="1338"/>
                                          </p:stCondLst>
                                        </p:cTn>
                                        <p:tgtEl>
                                          <p:spTgt spid="11"/>
                                        </p:tgtEl>
                                      </p:cBhvr>
                                      <p:to x="100000" y="100000"/>
                                    </p:animScale>
                                    <p:animScale>
                                      <p:cBhvr>
                                        <p:cTn id="38" dur="26">
                                          <p:stCondLst>
                                            <p:cond delay="1642"/>
                                          </p:stCondLst>
                                        </p:cTn>
                                        <p:tgtEl>
                                          <p:spTgt spid="11"/>
                                        </p:tgtEl>
                                      </p:cBhvr>
                                      <p:to x="100000" y="90000"/>
                                    </p:animScale>
                                    <p:animScale>
                                      <p:cBhvr>
                                        <p:cTn id="39" dur="166" decel="50000">
                                          <p:stCondLst>
                                            <p:cond delay="1668"/>
                                          </p:stCondLst>
                                        </p:cTn>
                                        <p:tgtEl>
                                          <p:spTgt spid="11"/>
                                        </p:tgtEl>
                                      </p:cBhvr>
                                      <p:to x="100000" y="100000"/>
                                    </p:animScale>
                                    <p:animScale>
                                      <p:cBhvr>
                                        <p:cTn id="40" dur="26">
                                          <p:stCondLst>
                                            <p:cond delay="1808"/>
                                          </p:stCondLst>
                                        </p:cTn>
                                        <p:tgtEl>
                                          <p:spTgt spid="11"/>
                                        </p:tgtEl>
                                      </p:cBhvr>
                                      <p:to x="100000" y="95000"/>
                                    </p:animScale>
                                    <p:animScale>
                                      <p:cBhvr>
                                        <p:cTn id="41" dur="166" decel="50000">
                                          <p:stCondLst>
                                            <p:cond delay="1834"/>
                                          </p:stCondLst>
                                        </p:cTn>
                                        <p:tgtEl>
                                          <p:spTgt spid="11"/>
                                        </p:tgtEl>
                                      </p:cBhvr>
                                      <p:to x="100000" y="100000"/>
                                    </p:animScale>
                                  </p:childTnLst>
                                </p:cTn>
                              </p:par>
                            </p:childTnLst>
                          </p:cTn>
                        </p:par>
                        <p:par>
                          <p:cTn id="42" fill="hold">
                            <p:stCondLst>
                              <p:cond delay="6000"/>
                            </p:stCondLst>
                            <p:childTnLst>
                              <p:par>
                                <p:cTn id="43" presetID="6" presetClass="entr" presetSubtype="32"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circle(out)">
                                      <p:cBhvr>
                                        <p:cTn id="45" dur="1000"/>
                                        <p:tgtEl>
                                          <p:spTgt spid="15"/>
                                        </p:tgtEl>
                                      </p:cBhvr>
                                    </p:animEffect>
                                  </p:childTnLst>
                                </p:cTn>
                              </p:par>
                            </p:childTnLst>
                          </p:cTn>
                        </p:par>
                        <p:par>
                          <p:cTn id="46" fill="hold">
                            <p:stCondLst>
                              <p:cond delay="7000"/>
                            </p:stCondLst>
                            <p:childTnLst>
                              <p:par>
                                <p:cTn id="47" presetID="6" presetClass="entr" presetSubtype="32"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circle(out)">
                                      <p:cBhvr>
                                        <p:cTn id="49" dur="1000"/>
                                        <p:tgtEl>
                                          <p:spTgt spid="13"/>
                                        </p:tgtEl>
                                      </p:cBhvr>
                                    </p:animEffect>
                                  </p:childTnLst>
                                </p:cTn>
                              </p:par>
                            </p:childTnLst>
                          </p:cTn>
                        </p:par>
                        <p:par>
                          <p:cTn id="50" fill="hold">
                            <p:stCondLst>
                              <p:cond delay="8000"/>
                            </p:stCondLst>
                            <p:childTnLst>
                              <p:par>
                                <p:cTn id="51" presetID="6" presetClass="entr" presetSubtype="32"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circle(out)">
                                      <p:cBhvr>
                                        <p:cTn id="53" dur="1000"/>
                                        <p:tgtEl>
                                          <p:spTgt spid="12"/>
                                        </p:tgtEl>
                                      </p:cBhvr>
                                    </p:animEffect>
                                  </p:childTnLst>
                                </p:cTn>
                              </p:par>
                            </p:childTnLst>
                          </p:cTn>
                        </p:par>
                        <p:par>
                          <p:cTn id="54" fill="hold">
                            <p:stCondLst>
                              <p:cond delay="900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21"/>
                                        </p:tgtEl>
                                        <p:attrNameLst>
                                          <p:attrName>style.visibility</p:attrName>
                                        </p:attrNameLst>
                                      </p:cBhvr>
                                      <p:to>
                                        <p:strVal val="visible"/>
                                      </p:to>
                                    </p:set>
                                    <p:anim calcmode="lin" valueType="num">
                                      <p:cBhvr>
                                        <p:cTn id="57" dur="10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58" dur="1000" fill="hold"/>
                                        <p:tgtEl>
                                          <p:spTgt spid="21"/>
                                        </p:tgtEl>
                                        <p:attrNameLst>
                                          <p:attrName>ppt_y</p:attrName>
                                        </p:attrNameLst>
                                      </p:cBhvr>
                                      <p:tavLst>
                                        <p:tav tm="0">
                                          <p:val>
                                            <p:strVal val="#ppt_y"/>
                                          </p:val>
                                        </p:tav>
                                        <p:tav tm="100000">
                                          <p:val>
                                            <p:strVal val="#ppt_y"/>
                                          </p:val>
                                        </p:tav>
                                      </p:tavLst>
                                    </p:anim>
                                    <p:anim calcmode="lin" valueType="num">
                                      <p:cBhvr>
                                        <p:cTn id="59" dur="10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60" dur="10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61" dur="1000" tmFilter="0,0; .5, 1; 1, 1"/>
                                        <p:tgtEl>
                                          <p:spTgt spid="21"/>
                                        </p:tgtEl>
                                      </p:cBhvr>
                                    </p:animEffect>
                                  </p:childTnLst>
                                </p:cTn>
                              </p:par>
                            </p:childTnLst>
                          </p:cTn>
                        </p:par>
                        <p:par>
                          <p:cTn id="62" fill="hold">
                            <p:stCondLst>
                              <p:cond delay="11400"/>
                            </p:stCondLst>
                            <p:childTnLst>
                              <p:par>
                                <p:cTn id="63" presetID="41" presetClass="entr" presetSubtype="0" fill="hold" nodeType="afterEffect">
                                  <p:stCondLst>
                                    <p:cond delay="0"/>
                                  </p:stCondLst>
                                  <p:iterate type="lt">
                                    <p:tmPct val="10000"/>
                                  </p:iterate>
                                  <p:childTnLst>
                                    <p:set>
                                      <p:cBhvr>
                                        <p:cTn id="64" dur="1" fill="hold">
                                          <p:stCondLst>
                                            <p:cond delay="0"/>
                                          </p:stCondLst>
                                        </p:cTn>
                                        <p:tgtEl>
                                          <p:spTgt spid="22"/>
                                        </p:tgtEl>
                                        <p:attrNameLst>
                                          <p:attrName>style.visibility</p:attrName>
                                        </p:attrNameLst>
                                      </p:cBhvr>
                                      <p:to>
                                        <p:strVal val="visible"/>
                                      </p:to>
                                    </p:set>
                                    <p:anim calcmode="lin" valueType="num">
                                      <p:cBhvr>
                                        <p:cTn id="65" dur="10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66" dur="1000" fill="hold"/>
                                        <p:tgtEl>
                                          <p:spTgt spid="22"/>
                                        </p:tgtEl>
                                        <p:attrNameLst>
                                          <p:attrName>ppt_y</p:attrName>
                                        </p:attrNameLst>
                                      </p:cBhvr>
                                      <p:tavLst>
                                        <p:tav tm="0">
                                          <p:val>
                                            <p:strVal val="#ppt_y"/>
                                          </p:val>
                                        </p:tav>
                                        <p:tav tm="100000">
                                          <p:val>
                                            <p:strVal val="#ppt_y"/>
                                          </p:val>
                                        </p:tav>
                                      </p:tavLst>
                                    </p:anim>
                                    <p:anim calcmode="lin" valueType="num">
                                      <p:cBhvr>
                                        <p:cTn id="67" dur="10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68" dur="10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69" dur="100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12" grpId="0" animBg="1"/>
      <p:bldP spid="15" grpId="0" animBg="1"/>
      <p:bldP spid="21" grpId="0" animBg="1"/>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759282" y="762000"/>
            <a:ext cx="5867400" cy="769441"/>
          </a:xfrm>
          <a:prstGeom prst="rect">
            <a:avLst/>
          </a:prstGeom>
          <a:effectLst>
            <a:glow rad="1397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4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Descripción de puestos</a:t>
            </a:r>
          </a:p>
        </p:txBody>
      </p:sp>
      <p:graphicFrame>
        <p:nvGraphicFramePr>
          <p:cNvPr id="3" name="Diagrama 2"/>
          <p:cNvGraphicFramePr/>
          <p:nvPr/>
        </p:nvGraphicFramePr>
        <p:xfrm>
          <a:off x="738901" y="2058888"/>
          <a:ext cx="8024099" cy="55118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4" name="Botón de acción: Personalizar 3">
            <a:hlinkClick r:id="rId6" action="ppaction://hlinksldjump" highlightClick="1"/>
          </p:cNvPr>
          <p:cNvSpPr/>
          <p:nvPr/>
        </p:nvSpPr>
        <p:spPr>
          <a:xfrm>
            <a:off x="7086600" y="5939135"/>
            <a:ext cx="1676400" cy="842293"/>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
        <p:nvSpPr>
          <p:cNvPr id="5" name="CuadroTexto 4"/>
          <p:cNvSpPr txBox="1"/>
          <p:nvPr/>
        </p:nvSpPr>
        <p:spPr>
          <a:xfrm>
            <a:off x="2590800" y="1751013"/>
            <a:ext cx="4648200" cy="307975"/>
          </a:xfrm>
          <a:prstGeom prst="rect">
            <a:avLst/>
          </a:prstGeom>
          <a:noFill/>
        </p:spPr>
        <p:txBody>
          <a:bodyPr>
            <a:spAutoFit/>
          </a:bodyPr>
          <a:lstStyle/>
          <a:p>
            <a:pPr>
              <a:defRPr/>
            </a:pPr>
            <a:r>
              <a:rPr lang="es-ES_tradnl" sz="1400" dirty="0">
                <a:solidFill>
                  <a:schemeClr val="tx1">
                    <a:lumMod val="50000"/>
                  </a:schemeClr>
                </a:solidFill>
                <a:latin typeface="Arial" charset="0"/>
                <a:ea typeface="ＭＳ Ｐゴシック" charset="-128"/>
                <a:cs typeface="ＭＳ Ｐゴシック" charset="-128"/>
              </a:rPr>
              <a:t>Pulsar en un puesto para ver su descripción</a:t>
            </a:r>
          </a:p>
        </p:txBody>
      </p:sp>
      <p:sp>
        <p:nvSpPr>
          <p:cNvPr id="13" name="Rectángulo 12">
            <a:hlinkClick r:id="rId7" action="ppaction://hlinksldjump"/>
          </p:cNvPr>
          <p:cNvSpPr/>
          <p:nvPr/>
        </p:nvSpPr>
        <p:spPr>
          <a:xfrm>
            <a:off x="3950850" y="2286000"/>
            <a:ext cx="1600200" cy="762000"/>
          </a:xfrm>
          <a:prstGeom prst="rect">
            <a:avLst/>
          </a:prstGeom>
          <a:gradFill flip="none" rotWithShape="1">
            <a:gsLst>
              <a:gs pos="92000">
                <a:schemeClr val="tx1">
                  <a:lumMod val="50000"/>
                </a:schemeClr>
              </a:gs>
              <a:gs pos="100000">
                <a:srgbClr val="FFFFFF"/>
              </a:gs>
            </a:gsLst>
            <a:path path="rect">
              <a:fillToRect l="100000" t="100000"/>
            </a:path>
            <a:tileRect r="-100000" b="-100000"/>
          </a:gradFill>
          <a:ln/>
        </p:spPr>
        <p:style>
          <a:lnRef idx="0">
            <a:schemeClr val="accent5"/>
          </a:lnRef>
          <a:fillRef idx="3">
            <a:schemeClr val="accent5"/>
          </a:fillRef>
          <a:effectRef idx="3">
            <a:schemeClr val="accent5"/>
          </a:effectRef>
          <a:fontRef idx="minor">
            <a:schemeClr val="lt1"/>
          </a:fontRef>
        </p:style>
        <p:txBody>
          <a:bodyPr anchor="ctr"/>
          <a:lstStyle/>
          <a:p>
            <a:pPr algn="ctr">
              <a:defRPr/>
            </a:pPr>
            <a:r>
              <a:rPr lang="es-ES_tradnl" sz="1800" dirty="0"/>
              <a:t>Gerente</a:t>
            </a:r>
          </a:p>
        </p:txBody>
      </p:sp>
      <p:sp>
        <p:nvSpPr>
          <p:cNvPr id="14" name="Rectángulo 13">
            <a:hlinkClick r:id="rId8" action="ppaction://hlinksldjump"/>
          </p:cNvPr>
          <p:cNvSpPr/>
          <p:nvPr/>
        </p:nvSpPr>
        <p:spPr>
          <a:xfrm>
            <a:off x="2971800" y="3238500"/>
            <a:ext cx="1600200" cy="762000"/>
          </a:xfrm>
          <a:prstGeom prst="rect">
            <a:avLst/>
          </a:prstGeom>
          <a:gradFill flip="none" rotWithShape="1">
            <a:gsLst>
              <a:gs pos="92000">
                <a:schemeClr val="tx1">
                  <a:lumMod val="50000"/>
                </a:schemeClr>
              </a:gs>
              <a:gs pos="100000">
                <a:srgbClr val="FFFFFF"/>
              </a:gs>
            </a:gsLst>
            <a:path path="rect">
              <a:fillToRect l="100000" t="100000"/>
            </a:path>
            <a:tileRect r="-100000" b="-100000"/>
          </a:gradFill>
          <a:ln/>
        </p:spPr>
        <p:style>
          <a:lnRef idx="0">
            <a:schemeClr val="accent5"/>
          </a:lnRef>
          <a:fillRef idx="3">
            <a:schemeClr val="accent5"/>
          </a:fillRef>
          <a:effectRef idx="3">
            <a:schemeClr val="accent5"/>
          </a:effectRef>
          <a:fontRef idx="minor">
            <a:schemeClr val="lt1"/>
          </a:fontRef>
        </p:style>
        <p:txBody>
          <a:bodyPr anchor="ctr"/>
          <a:lstStyle/>
          <a:p>
            <a:pPr algn="ctr">
              <a:defRPr/>
            </a:pPr>
            <a:r>
              <a:rPr lang="es-ES_tradnl" sz="1800" dirty="0"/>
              <a:t>Informática</a:t>
            </a:r>
          </a:p>
        </p:txBody>
      </p:sp>
      <p:sp>
        <p:nvSpPr>
          <p:cNvPr id="15" name="Rectángulo 14">
            <a:hlinkClick r:id="rId9" action="ppaction://hlinksldjump"/>
          </p:cNvPr>
          <p:cNvSpPr/>
          <p:nvPr/>
        </p:nvSpPr>
        <p:spPr>
          <a:xfrm>
            <a:off x="4927600" y="3238500"/>
            <a:ext cx="1600200" cy="762000"/>
          </a:xfrm>
          <a:prstGeom prst="rect">
            <a:avLst/>
          </a:prstGeom>
          <a:gradFill flip="none" rotWithShape="1">
            <a:gsLst>
              <a:gs pos="92000">
                <a:schemeClr val="tx1">
                  <a:lumMod val="50000"/>
                </a:schemeClr>
              </a:gs>
              <a:gs pos="100000">
                <a:srgbClr val="FFFFFF"/>
              </a:gs>
            </a:gsLst>
            <a:path path="rect">
              <a:fillToRect l="100000" t="100000"/>
            </a:path>
            <a:tileRect r="-100000" b="-100000"/>
          </a:gradFill>
          <a:ln/>
        </p:spPr>
        <p:style>
          <a:lnRef idx="0">
            <a:schemeClr val="accent5"/>
          </a:lnRef>
          <a:fillRef idx="3">
            <a:schemeClr val="accent5"/>
          </a:fillRef>
          <a:effectRef idx="3">
            <a:schemeClr val="accent5"/>
          </a:effectRef>
          <a:fontRef idx="minor">
            <a:schemeClr val="lt1"/>
          </a:fontRef>
        </p:style>
        <p:txBody>
          <a:bodyPr anchor="ctr"/>
          <a:lstStyle/>
          <a:p>
            <a:pPr algn="ctr">
              <a:defRPr/>
            </a:pPr>
            <a:r>
              <a:rPr lang="es-ES_tradnl" sz="1800" dirty="0"/>
              <a:t>Contabilidad</a:t>
            </a:r>
          </a:p>
        </p:txBody>
      </p:sp>
      <p:sp>
        <p:nvSpPr>
          <p:cNvPr id="16" name="Rectángulo 15">
            <a:hlinkClick r:id="rId10" action="ppaction://hlinksldjump"/>
          </p:cNvPr>
          <p:cNvSpPr/>
          <p:nvPr/>
        </p:nvSpPr>
        <p:spPr>
          <a:xfrm>
            <a:off x="2934850" y="4432300"/>
            <a:ext cx="1637150" cy="762000"/>
          </a:xfrm>
          <a:prstGeom prst="rect">
            <a:avLst/>
          </a:prstGeom>
          <a:gradFill flip="none" rotWithShape="1">
            <a:gsLst>
              <a:gs pos="92000">
                <a:schemeClr val="tx1">
                  <a:lumMod val="50000"/>
                </a:schemeClr>
              </a:gs>
              <a:gs pos="100000">
                <a:srgbClr val="FFFFFF"/>
              </a:gs>
            </a:gsLst>
            <a:path path="rect">
              <a:fillToRect l="100000" t="100000"/>
            </a:path>
            <a:tileRect r="-100000" b="-100000"/>
          </a:gradFill>
          <a:ln/>
        </p:spPr>
        <p:style>
          <a:lnRef idx="0">
            <a:schemeClr val="accent5"/>
          </a:lnRef>
          <a:fillRef idx="3">
            <a:schemeClr val="accent5"/>
          </a:fillRef>
          <a:effectRef idx="3">
            <a:schemeClr val="accent5"/>
          </a:effectRef>
          <a:fontRef idx="minor">
            <a:schemeClr val="lt1"/>
          </a:fontRef>
        </p:style>
        <p:txBody>
          <a:bodyPr anchor="ctr"/>
          <a:lstStyle/>
          <a:p>
            <a:pPr algn="ctr">
              <a:defRPr/>
            </a:pPr>
            <a:r>
              <a:rPr lang="es-ES_tradnl" sz="1800" dirty="0"/>
              <a:t>Supervisor del departamento técnico </a:t>
            </a:r>
          </a:p>
        </p:txBody>
      </p:sp>
      <p:sp>
        <p:nvSpPr>
          <p:cNvPr id="17" name="Rectángulo 16">
            <a:hlinkClick r:id="rId11" action="ppaction://hlinksldjump"/>
          </p:cNvPr>
          <p:cNvSpPr/>
          <p:nvPr/>
        </p:nvSpPr>
        <p:spPr>
          <a:xfrm>
            <a:off x="4903350" y="4432300"/>
            <a:ext cx="1624450" cy="762000"/>
          </a:xfrm>
          <a:prstGeom prst="rect">
            <a:avLst/>
          </a:prstGeom>
          <a:gradFill flip="none" rotWithShape="1">
            <a:gsLst>
              <a:gs pos="92000">
                <a:schemeClr val="tx1">
                  <a:lumMod val="50000"/>
                </a:schemeClr>
              </a:gs>
              <a:gs pos="100000">
                <a:srgbClr val="FFFFFF"/>
              </a:gs>
            </a:gsLst>
            <a:path path="rect">
              <a:fillToRect l="100000" t="100000"/>
            </a:path>
            <a:tileRect r="-100000" b="-100000"/>
          </a:gradFill>
          <a:ln/>
        </p:spPr>
        <p:style>
          <a:lnRef idx="0">
            <a:schemeClr val="accent5"/>
          </a:lnRef>
          <a:fillRef idx="3">
            <a:schemeClr val="accent5"/>
          </a:fillRef>
          <a:effectRef idx="3">
            <a:schemeClr val="accent5"/>
          </a:effectRef>
          <a:fontRef idx="minor">
            <a:schemeClr val="lt1"/>
          </a:fontRef>
        </p:style>
        <p:txBody>
          <a:bodyPr anchor="ctr"/>
          <a:lstStyle/>
          <a:p>
            <a:pPr algn="ctr">
              <a:defRPr/>
            </a:pPr>
            <a:r>
              <a:rPr lang="es-ES_tradnl" sz="1800" dirty="0"/>
              <a:t>Equipo de ventas</a:t>
            </a:r>
          </a:p>
        </p:txBody>
      </p:sp>
      <p:sp>
        <p:nvSpPr>
          <p:cNvPr id="19" name="Rectángulo 18">
            <a:hlinkClick r:id="rId12" action="ppaction://hlinksldjump"/>
          </p:cNvPr>
          <p:cNvSpPr/>
          <p:nvPr/>
        </p:nvSpPr>
        <p:spPr>
          <a:xfrm>
            <a:off x="3303150" y="5558135"/>
            <a:ext cx="1802250" cy="909936"/>
          </a:xfrm>
          <a:prstGeom prst="rect">
            <a:avLst/>
          </a:prstGeom>
          <a:gradFill flip="none" rotWithShape="1">
            <a:gsLst>
              <a:gs pos="92000">
                <a:schemeClr val="tx1">
                  <a:lumMod val="50000"/>
                </a:schemeClr>
              </a:gs>
              <a:gs pos="100000">
                <a:srgbClr val="FFFFFF"/>
              </a:gs>
            </a:gsLst>
            <a:path path="rect">
              <a:fillToRect l="100000" t="100000"/>
            </a:path>
            <a:tileRect r="-100000" b="-100000"/>
          </a:gradFill>
          <a:ln/>
        </p:spPr>
        <p:style>
          <a:lnRef idx="0">
            <a:schemeClr val="accent5"/>
          </a:lnRef>
          <a:fillRef idx="3">
            <a:schemeClr val="accent5"/>
          </a:fillRef>
          <a:effectRef idx="3">
            <a:schemeClr val="accent5"/>
          </a:effectRef>
          <a:fontRef idx="minor">
            <a:schemeClr val="lt1"/>
          </a:fontRef>
        </p:style>
        <p:txBody>
          <a:bodyPr anchor="ctr"/>
          <a:lstStyle/>
          <a:p>
            <a:pPr algn="ctr">
              <a:defRPr/>
            </a:pPr>
            <a:r>
              <a:rPr lang="es-ES_tradnl" sz="1800" dirty="0"/>
              <a:t>Técnicos</a:t>
            </a:r>
          </a:p>
        </p:txBody>
      </p:sp>
      <p:sp>
        <p:nvSpPr>
          <p:cNvPr id="21" name="Rectángulo 20">
            <a:hlinkClick r:id="rId13" action="ppaction://hlinksldjump"/>
          </p:cNvPr>
          <p:cNvSpPr/>
          <p:nvPr/>
        </p:nvSpPr>
        <p:spPr>
          <a:xfrm>
            <a:off x="990600" y="5558135"/>
            <a:ext cx="1600200" cy="762000"/>
          </a:xfrm>
          <a:prstGeom prst="rect">
            <a:avLst/>
          </a:prstGeom>
          <a:gradFill flip="none" rotWithShape="1">
            <a:gsLst>
              <a:gs pos="92000">
                <a:schemeClr val="tx1">
                  <a:lumMod val="50000"/>
                </a:schemeClr>
              </a:gs>
              <a:gs pos="100000">
                <a:srgbClr val="FFFFFF"/>
              </a:gs>
            </a:gsLst>
            <a:path path="rect">
              <a:fillToRect l="100000" t="100000"/>
            </a:path>
            <a:tileRect r="-100000" b="-100000"/>
          </a:gradFill>
          <a:ln/>
        </p:spPr>
        <p:style>
          <a:lnRef idx="0">
            <a:schemeClr val="accent5"/>
          </a:lnRef>
          <a:fillRef idx="3">
            <a:schemeClr val="accent5"/>
          </a:fillRef>
          <a:effectRef idx="3">
            <a:schemeClr val="accent5"/>
          </a:effectRef>
          <a:fontRef idx="minor">
            <a:schemeClr val="lt1"/>
          </a:fontRef>
        </p:style>
        <p:txBody>
          <a:bodyPr anchor="ctr"/>
          <a:lstStyle/>
          <a:p>
            <a:pPr algn="ctr">
              <a:defRPr/>
            </a:pPr>
            <a:r>
              <a:rPr lang="es-ES_tradnl" sz="1800" dirty="0"/>
              <a:t>Almacén</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CuadroTexto 1"/>
          <p:cNvSpPr txBox="1">
            <a:spLocks noChangeArrowheads="1"/>
          </p:cNvSpPr>
          <p:nvPr/>
        </p:nvSpPr>
        <p:spPr bwMode="auto">
          <a:xfrm>
            <a:off x="1371600" y="1752600"/>
            <a:ext cx="5943600" cy="1477963"/>
          </a:xfrm>
          <a:prstGeom prst="rect">
            <a:avLst/>
          </a:prstGeom>
          <a:noFill/>
          <a:ln w="9525">
            <a:noFill/>
            <a:miter lim="800000"/>
            <a:headEnd/>
            <a:tailEnd/>
          </a:ln>
        </p:spPr>
        <p:txBody>
          <a:bodyPr>
            <a:prstTxWarp prst="textNoShape">
              <a:avLst/>
            </a:prstTxWarp>
            <a:spAutoFit/>
          </a:bodyPr>
          <a:lstStyle/>
          <a:p>
            <a:pPr algn="just"/>
            <a:r>
              <a:rPr lang="es-ES_tradnl" sz="1800" dirty="0">
                <a:solidFill>
                  <a:srgbClr val="7F7F7F"/>
                </a:solidFill>
              </a:rPr>
              <a:t>El área de informática se ocupa de la colocación y el funcionamiento de equipos y la creación e instalación de programas así como el control sobre el flujo de información interna dentro de Lisec Ibérica. Siendo ellos el punto de enlace de </a:t>
            </a:r>
            <a:r>
              <a:rPr lang="es-ES_tradnl" sz="1800" dirty="0" err="1" smtClean="0">
                <a:solidFill>
                  <a:srgbClr val="7F7F7F"/>
                </a:solidFill>
              </a:rPr>
              <a:t>Condig</a:t>
            </a:r>
            <a:r>
              <a:rPr lang="es-ES_tradnl" sz="1800" dirty="0" smtClean="0">
                <a:solidFill>
                  <a:srgbClr val="7F7F7F"/>
                </a:solidFill>
              </a:rPr>
              <a:t> </a:t>
            </a:r>
            <a:r>
              <a:rPr lang="es-ES_tradnl" sz="1800" dirty="0">
                <a:solidFill>
                  <a:srgbClr val="7F7F7F"/>
                </a:solidFill>
              </a:rPr>
              <a:t>en LI.</a:t>
            </a:r>
          </a:p>
        </p:txBody>
      </p:sp>
      <p:sp>
        <p:nvSpPr>
          <p:cNvPr id="3" name="Rectángulo 2"/>
          <p:cNvSpPr/>
          <p:nvPr/>
        </p:nvSpPr>
        <p:spPr>
          <a:xfrm>
            <a:off x="1371600" y="533400"/>
            <a:ext cx="6109365"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Área de informática</a:t>
            </a:r>
          </a:p>
        </p:txBody>
      </p:sp>
      <p:sp>
        <p:nvSpPr>
          <p:cNvPr id="4" name="Botón de acción: Personalizar 3">
            <a:hlinkClick r:id="rId2" action="ppaction://hlinksldjump" highlightClick="1"/>
          </p:cNvPr>
          <p:cNvSpPr/>
          <p:nvPr/>
        </p:nvSpPr>
        <p:spPr>
          <a:xfrm>
            <a:off x="7086600" y="5939135"/>
            <a:ext cx="1676400" cy="842293"/>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371600" y="533400"/>
            <a:ext cx="6109365"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Área de contabilidad</a:t>
            </a:r>
          </a:p>
        </p:txBody>
      </p:sp>
      <p:sp>
        <p:nvSpPr>
          <p:cNvPr id="35843" name="CuadroTexto 2"/>
          <p:cNvSpPr txBox="1">
            <a:spLocks noChangeArrowheads="1"/>
          </p:cNvSpPr>
          <p:nvPr/>
        </p:nvSpPr>
        <p:spPr bwMode="auto">
          <a:xfrm>
            <a:off x="1371600" y="1752600"/>
            <a:ext cx="5943600" cy="1754188"/>
          </a:xfrm>
          <a:prstGeom prst="rect">
            <a:avLst/>
          </a:prstGeom>
          <a:noFill/>
          <a:ln w="9525">
            <a:noFill/>
            <a:miter lim="800000"/>
            <a:headEnd/>
            <a:tailEnd/>
          </a:ln>
        </p:spPr>
        <p:txBody>
          <a:bodyPr>
            <a:prstTxWarp prst="textNoShape">
              <a:avLst/>
            </a:prstTxWarp>
            <a:spAutoFit/>
          </a:bodyPr>
          <a:lstStyle/>
          <a:p>
            <a:pPr algn="just"/>
            <a:r>
              <a:rPr lang="es-ES_tradnl" sz="1800" dirty="0">
                <a:solidFill>
                  <a:srgbClr val="7F7F7F"/>
                </a:solidFill>
              </a:rPr>
              <a:t>El área de contabilidad se ocupa de la gestión financiera de la empresa, sus funciones principales son presentar periódicamente los resultados de Lisec Ibérica a la gerencia, y la realización de presupuestos a clientes. Todo ello se lleva a cabo mediante el modelo que marca </a:t>
            </a:r>
            <a:r>
              <a:rPr lang="es-ES_tradnl" sz="1800" dirty="0" err="1">
                <a:solidFill>
                  <a:srgbClr val="7F7F7F"/>
                </a:solidFill>
              </a:rPr>
              <a:t>Licon</a:t>
            </a:r>
            <a:r>
              <a:rPr lang="es-ES_tradnl" sz="1800" dirty="0">
                <a:solidFill>
                  <a:srgbClr val="7F7F7F"/>
                </a:solidFill>
              </a:rPr>
              <a:t>.</a:t>
            </a:r>
          </a:p>
        </p:txBody>
      </p:sp>
      <p:sp>
        <p:nvSpPr>
          <p:cNvPr id="4" name="Botón de acción: Personalizar 3">
            <a:hlinkClick r:id="rId2" action="ppaction://hlinksldjump" highlightClick="1"/>
          </p:cNvPr>
          <p:cNvSpPr/>
          <p:nvPr/>
        </p:nvSpPr>
        <p:spPr>
          <a:xfrm>
            <a:off x="7086600" y="5939135"/>
            <a:ext cx="1676400" cy="842293"/>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762000" y="533400"/>
            <a:ext cx="7467600" cy="156966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4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Supervisor de departamento técnico</a:t>
            </a:r>
          </a:p>
        </p:txBody>
      </p:sp>
      <p:sp>
        <p:nvSpPr>
          <p:cNvPr id="36867" name="CuadroTexto 3"/>
          <p:cNvSpPr txBox="1">
            <a:spLocks noChangeArrowheads="1"/>
          </p:cNvSpPr>
          <p:nvPr/>
        </p:nvSpPr>
        <p:spPr bwMode="auto">
          <a:xfrm>
            <a:off x="1371600" y="2438400"/>
            <a:ext cx="5943600" cy="2032000"/>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El supervisor de mantenimiento tiene a su cargo a un equipo de mecánicos, a los cuales tiene que organizar para atender a los clientes de la forma más eficaz posible, ya sea para la instalación de una línea de montaje, una máquina o una reparación de las mimas. También se ocupa de la resolución de pequeños problemas y/o dudas vía telefónica. </a:t>
            </a:r>
          </a:p>
        </p:txBody>
      </p:sp>
      <p:sp>
        <p:nvSpPr>
          <p:cNvPr id="5" name="Botón de acción: Personalizar 4">
            <a:hlinkClick r:id="rId2" action="ppaction://hlinksldjump" highlightClick="1"/>
          </p:cNvPr>
          <p:cNvSpPr/>
          <p:nvPr/>
        </p:nvSpPr>
        <p:spPr>
          <a:xfrm>
            <a:off x="7086600" y="5939135"/>
            <a:ext cx="1676400" cy="842293"/>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371600" y="533400"/>
            <a:ext cx="6109365"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Equipo de ventas</a:t>
            </a:r>
          </a:p>
        </p:txBody>
      </p:sp>
      <p:sp>
        <p:nvSpPr>
          <p:cNvPr id="37891" name="CuadroTexto 2"/>
          <p:cNvSpPr txBox="1">
            <a:spLocks noChangeArrowheads="1"/>
          </p:cNvSpPr>
          <p:nvPr/>
        </p:nvSpPr>
        <p:spPr bwMode="auto">
          <a:xfrm>
            <a:off x="1371600" y="1981200"/>
            <a:ext cx="5943600" cy="2586038"/>
          </a:xfrm>
          <a:prstGeom prst="rect">
            <a:avLst/>
          </a:prstGeom>
          <a:noFill/>
          <a:ln w="9525">
            <a:noFill/>
            <a:miter lim="800000"/>
            <a:headEnd/>
            <a:tailEnd/>
          </a:ln>
        </p:spPr>
        <p:txBody>
          <a:bodyPr>
            <a:prstTxWarp prst="textNoShape">
              <a:avLst/>
            </a:prstTxWarp>
            <a:spAutoFit/>
          </a:bodyPr>
          <a:lstStyle/>
          <a:p>
            <a:pPr algn="just"/>
            <a:r>
              <a:rPr lang="es-ES_tradnl" sz="1800" dirty="0">
                <a:solidFill>
                  <a:srgbClr val="7F7F7F"/>
                </a:solidFill>
              </a:rPr>
              <a:t>El equipo de ventas se ocupa de mantener y ampliar la cartera de clientes de la empresa, visitando a los antiguos clientes para ofrecerles productos más innovadores, y a posibles nuevos clientes para intentar que apuesten por la maquinaria de Lisec. Además deben presentar informes semanales sobre su actividad, visitas y ventas tanto al gerente como a la central en Austria para el procesamiento de la información (crear ofertas, planos de instalación).</a:t>
            </a:r>
          </a:p>
        </p:txBody>
      </p:sp>
      <p:sp>
        <p:nvSpPr>
          <p:cNvPr id="4" name="Botón de acción: Personalizar 3">
            <a:hlinkClick r:id="rId2" action="ppaction://hlinksldjump" highlightClick="1"/>
          </p:cNvPr>
          <p:cNvSpPr/>
          <p:nvPr/>
        </p:nvSpPr>
        <p:spPr>
          <a:xfrm>
            <a:off x="7086600" y="5939135"/>
            <a:ext cx="1676400" cy="842293"/>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371600" y="533400"/>
            <a:ext cx="6109365"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Técnicos</a:t>
            </a:r>
          </a:p>
        </p:txBody>
      </p:sp>
      <p:sp>
        <p:nvSpPr>
          <p:cNvPr id="38915" name="CuadroTexto 2"/>
          <p:cNvSpPr txBox="1">
            <a:spLocks noChangeArrowheads="1"/>
          </p:cNvSpPr>
          <p:nvPr/>
        </p:nvSpPr>
        <p:spPr bwMode="auto">
          <a:xfrm>
            <a:off x="1371600" y="1905000"/>
            <a:ext cx="5943600" cy="3140075"/>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Los operarios de mantenimiento son los encargados del montaje in situ de la maquinaria así como también de las reparaciones en caso de avería y de sustitución de piezas ya sea por avería o por desgaste. Además han de estar siempre actualizados, por lo tanto, han de ir a la central en Amstetten periódicamente para mejorar sus conocimientos de la nueva maquinaria y así ofrecer un mejor servicio al cliente. En el caso de no encontrarse de viaje atienden por vía telefónica pequeñas averías que pueden ser subsanadas sin necesidad de desplazarse.</a:t>
            </a:r>
          </a:p>
        </p:txBody>
      </p:sp>
      <p:sp>
        <p:nvSpPr>
          <p:cNvPr id="4" name="Botón de acción: Personalizar 3">
            <a:hlinkClick r:id="rId2" action="ppaction://hlinksldjump" highlightClick="1"/>
          </p:cNvPr>
          <p:cNvSpPr/>
          <p:nvPr/>
        </p:nvSpPr>
        <p:spPr>
          <a:xfrm>
            <a:off x="7086600" y="5939135"/>
            <a:ext cx="1676400" cy="842293"/>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371600" y="533400"/>
            <a:ext cx="6109365"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Almacén</a:t>
            </a:r>
          </a:p>
        </p:txBody>
      </p:sp>
      <p:sp>
        <p:nvSpPr>
          <p:cNvPr id="39939" name="CuadroTexto 2"/>
          <p:cNvSpPr txBox="1">
            <a:spLocks noChangeArrowheads="1"/>
          </p:cNvSpPr>
          <p:nvPr/>
        </p:nvSpPr>
        <p:spPr bwMode="auto">
          <a:xfrm>
            <a:off x="1371600" y="1828800"/>
            <a:ext cx="5943600" cy="2862263"/>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Los trabajadores del almacén se dedican a atender la demanda de piezas por los clientes. Estas piezas se encuentran de forma organizada y categorizada en el almacén. En caso de que no haya existencias en el almacén de la pieza demandada, ésta es solicitada de forma expresa a la central en Austria. Todo el sistema de almacenamiento esta apoyado por un sistema informático con un software especializado “SAP”.  Semanalmente se realizan pedidos a Austria para mantener el stock.</a:t>
            </a:r>
          </a:p>
        </p:txBody>
      </p:sp>
      <p:sp>
        <p:nvSpPr>
          <p:cNvPr id="4" name="Botón de acción: Personalizar 3">
            <a:hlinkClick r:id="rId2" action="ppaction://hlinksldjump" highlightClick="1"/>
          </p:cNvPr>
          <p:cNvSpPr/>
          <p:nvPr/>
        </p:nvSpPr>
        <p:spPr>
          <a:xfrm>
            <a:off x="7086600" y="5939135"/>
            <a:ext cx="1676400" cy="842293"/>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371600" y="533400"/>
            <a:ext cx="6109365"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Gerente</a:t>
            </a:r>
          </a:p>
        </p:txBody>
      </p:sp>
      <p:sp>
        <p:nvSpPr>
          <p:cNvPr id="40963" name="CuadroTexto 2"/>
          <p:cNvSpPr txBox="1">
            <a:spLocks noChangeArrowheads="1"/>
          </p:cNvSpPr>
          <p:nvPr/>
        </p:nvSpPr>
        <p:spPr bwMode="auto">
          <a:xfrm>
            <a:off x="1371600" y="2286000"/>
            <a:ext cx="5943600" cy="2862263"/>
          </a:xfrm>
          <a:prstGeom prst="rect">
            <a:avLst/>
          </a:prstGeom>
          <a:noFill/>
          <a:ln w="9525">
            <a:noFill/>
            <a:miter lim="800000"/>
            <a:headEnd/>
            <a:tailEnd/>
          </a:ln>
        </p:spPr>
        <p:txBody>
          <a:bodyPr>
            <a:prstTxWarp prst="textNoShape">
              <a:avLst/>
            </a:prstTxWarp>
            <a:spAutoFit/>
          </a:bodyPr>
          <a:lstStyle/>
          <a:p>
            <a:pPr algn="just"/>
            <a:r>
              <a:rPr lang="es-ES_tradnl" sz="1800" dirty="0">
                <a:solidFill>
                  <a:srgbClr val="7F7F7F"/>
                </a:solidFill>
              </a:rPr>
              <a:t>El gerente es el encargado de conseguir los objetivos de la empresa y de presentar un balance mensual de resultados a la central en Austria. Además es el intermediario entre el personal de Lisec Ibérica y los correspondientes departamentos de  Lisec Austria. También es el responsable de la resolución de dudas y problemas que surjan tanto dentro del departamento de ventas como del departamento técnico. Periódicamente se desplaza a Austria para asistir a reuniones en donde se trazan las estrategias a seguir en la empresa.  </a:t>
            </a:r>
          </a:p>
        </p:txBody>
      </p:sp>
      <p:sp>
        <p:nvSpPr>
          <p:cNvPr id="4" name="Botón de acción: Personalizar 3">
            <a:hlinkClick r:id="rId2" action="ppaction://hlinksldjump" highlightClick="1"/>
          </p:cNvPr>
          <p:cNvSpPr/>
          <p:nvPr/>
        </p:nvSpPr>
        <p:spPr>
          <a:xfrm>
            <a:off x="7086600" y="5939135"/>
            <a:ext cx="1676400" cy="842293"/>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2172097" y="143469"/>
            <a:ext cx="4952206"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Organigrafo</a:t>
            </a:r>
          </a:p>
        </p:txBody>
      </p:sp>
      <p:sp>
        <p:nvSpPr>
          <p:cNvPr id="3" name="Rectángulo redondeado 2"/>
          <p:cNvSpPr/>
          <p:nvPr/>
        </p:nvSpPr>
        <p:spPr>
          <a:xfrm>
            <a:off x="762000" y="1600200"/>
            <a:ext cx="990600" cy="609600"/>
          </a:xfrm>
          <a:prstGeom prst="roundRect">
            <a:avLst/>
          </a:prstGeom>
        </p:spPr>
        <p:style>
          <a:lnRef idx="0">
            <a:schemeClr val="accent1"/>
          </a:lnRef>
          <a:fillRef idx="3">
            <a:schemeClr val="accent1"/>
          </a:fillRef>
          <a:effectRef idx="3">
            <a:schemeClr val="accent1"/>
          </a:effectRef>
          <a:fontRef idx="minor">
            <a:schemeClr val="lt1"/>
          </a:fontRef>
        </p:style>
        <p:txBody>
          <a:bodyPr anchor="ctr">
            <a:prstTxWarp prst="textNoShape">
              <a:avLst/>
            </a:prstTxWarp>
          </a:bodyPr>
          <a:lstStyle/>
          <a:p>
            <a:pPr algn="ctr">
              <a:defRPr/>
            </a:pPr>
            <a:r>
              <a:rPr lang="es-ES_tradnl" sz="1800">
                <a:solidFill>
                  <a:schemeClr val="accent2"/>
                </a:solidFill>
                <a:ea typeface="ＭＳ Ｐゴシック" pitchFamily="-65" charset="-128"/>
                <a:cs typeface="ＭＳ Ｐゴシック" pitchFamily="-65" charset="-128"/>
              </a:rPr>
              <a:t>Licon</a:t>
            </a:r>
          </a:p>
        </p:txBody>
      </p:sp>
      <p:sp>
        <p:nvSpPr>
          <p:cNvPr id="4" name="Rectángulo redondeado 3"/>
          <p:cNvSpPr/>
          <p:nvPr/>
        </p:nvSpPr>
        <p:spPr>
          <a:xfrm>
            <a:off x="533400" y="3581400"/>
            <a:ext cx="1676400" cy="609600"/>
          </a:xfrm>
          <a:prstGeom prst="roundRect">
            <a:avLst/>
          </a:prstGeom>
        </p:spPr>
        <p:style>
          <a:lnRef idx="0">
            <a:schemeClr val="accent6"/>
          </a:lnRef>
          <a:fillRef idx="3">
            <a:schemeClr val="accent6"/>
          </a:fillRef>
          <a:effectRef idx="3">
            <a:schemeClr val="accent6"/>
          </a:effectRef>
          <a:fontRef idx="minor">
            <a:schemeClr val="lt1"/>
          </a:fontRef>
        </p:style>
        <p:txBody>
          <a:bodyPr anchor="ctr">
            <a:prstTxWarp prst="textNoShape">
              <a:avLst/>
            </a:prstTxWarp>
          </a:bodyPr>
          <a:lstStyle/>
          <a:p>
            <a:pPr algn="ctr">
              <a:defRPr/>
            </a:pPr>
            <a:r>
              <a:rPr lang="es-ES_tradnl" sz="1800">
                <a:solidFill>
                  <a:schemeClr val="accent1"/>
                </a:solidFill>
                <a:ea typeface="ＭＳ Ｐゴシック" pitchFamily="-65" charset="-128"/>
                <a:cs typeface="ＭＳ Ｐゴシック" pitchFamily="-65" charset="-128"/>
              </a:rPr>
              <a:t>Contabilidad</a:t>
            </a:r>
          </a:p>
        </p:txBody>
      </p:sp>
      <p:sp>
        <p:nvSpPr>
          <p:cNvPr id="7" name="Rectángulo redondeado 6"/>
          <p:cNvSpPr/>
          <p:nvPr/>
        </p:nvSpPr>
        <p:spPr>
          <a:xfrm>
            <a:off x="532606" y="5638800"/>
            <a:ext cx="1676400" cy="609600"/>
          </a:xfrm>
          <a:prstGeom prst="roundRect">
            <a:avLst/>
          </a:prstGeom>
        </p:spPr>
        <p:style>
          <a:lnRef idx="0">
            <a:schemeClr val="accent4"/>
          </a:lnRef>
          <a:fillRef idx="3">
            <a:schemeClr val="accent4"/>
          </a:fillRef>
          <a:effectRef idx="3">
            <a:schemeClr val="accent4"/>
          </a:effectRef>
          <a:fontRef idx="minor">
            <a:schemeClr val="lt1"/>
          </a:fontRef>
        </p:style>
        <p:txBody>
          <a:bodyPr anchor="ctr">
            <a:prstTxWarp prst="textNoShape">
              <a:avLst/>
            </a:prstTxWarp>
          </a:bodyPr>
          <a:lstStyle/>
          <a:p>
            <a:pPr algn="ctr">
              <a:defRPr/>
            </a:pPr>
            <a:r>
              <a:rPr lang="es-ES_tradnl" sz="1800">
                <a:solidFill>
                  <a:schemeClr val="tx2"/>
                </a:solidFill>
                <a:ea typeface="ＭＳ Ｐゴシック" pitchFamily="-65" charset="-128"/>
                <a:cs typeface="ＭＳ Ｐゴシック" pitchFamily="-65" charset="-128"/>
              </a:rPr>
              <a:t>Clientes</a:t>
            </a:r>
          </a:p>
        </p:txBody>
      </p:sp>
      <p:sp>
        <p:nvSpPr>
          <p:cNvPr id="8" name="Rectángulo redondeado 7"/>
          <p:cNvSpPr/>
          <p:nvPr/>
        </p:nvSpPr>
        <p:spPr>
          <a:xfrm>
            <a:off x="4966365" y="5638800"/>
            <a:ext cx="1676400" cy="609600"/>
          </a:xfrm>
          <a:prstGeom prst="roundRect">
            <a:avLst/>
          </a:prstGeom>
        </p:spPr>
        <p:style>
          <a:lnRef idx="0">
            <a:schemeClr val="accent6"/>
          </a:lnRef>
          <a:fillRef idx="3">
            <a:schemeClr val="accent6"/>
          </a:fillRef>
          <a:effectRef idx="3">
            <a:schemeClr val="accent6"/>
          </a:effectRef>
          <a:fontRef idx="minor">
            <a:schemeClr val="lt1"/>
          </a:fontRef>
        </p:style>
        <p:txBody>
          <a:bodyPr anchor="ctr">
            <a:prstTxWarp prst="textNoShape">
              <a:avLst/>
            </a:prstTxWarp>
          </a:bodyPr>
          <a:lstStyle/>
          <a:p>
            <a:pPr algn="ctr">
              <a:defRPr/>
            </a:pPr>
            <a:r>
              <a:rPr lang="es-ES_tradnl" sz="1800">
                <a:solidFill>
                  <a:schemeClr val="accent1"/>
                </a:solidFill>
                <a:ea typeface="ＭＳ Ｐゴシック" pitchFamily="-65" charset="-128"/>
                <a:cs typeface="ＭＳ Ｐゴシック" pitchFamily="-65" charset="-128"/>
              </a:rPr>
              <a:t>Técnicos</a:t>
            </a:r>
          </a:p>
        </p:txBody>
      </p:sp>
      <p:sp>
        <p:nvSpPr>
          <p:cNvPr id="9" name="Rectángulo redondeado 8"/>
          <p:cNvSpPr/>
          <p:nvPr/>
        </p:nvSpPr>
        <p:spPr>
          <a:xfrm>
            <a:off x="2667000" y="4419600"/>
            <a:ext cx="1676400" cy="609600"/>
          </a:xfrm>
          <a:prstGeom prst="roundRect">
            <a:avLst/>
          </a:prstGeom>
        </p:spPr>
        <p:style>
          <a:lnRef idx="0">
            <a:schemeClr val="accent6"/>
          </a:lnRef>
          <a:fillRef idx="3">
            <a:schemeClr val="accent6"/>
          </a:fillRef>
          <a:effectRef idx="3">
            <a:schemeClr val="accent6"/>
          </a:effectRef>
          <a:fontRef idx="minor">
            <a:schemeClr val="lt1"/>
          </a:fontRef>
        </p:style>
        <p:txBody>
          <a:bodyPr anchor="ctr">
            <a:prstTxWarp prst="textNoShape">
              <a:avLst/>
            </a:prstTxWarp>
          </a:bodyPr>
          <a:lstStyle/>
          <a:p>
            <a:pPr algn="ctr">
              <a:defRPr/>
            </a:pPr>
            <a:r>
              <a:rPr lang="es-ES_tradnl" sz="1800">
                <a:solidFill>
                  <a:schemeClr val="accent1"/>
                </a:solidFill>
                <a:ea typeface="ＭＳ Ｐゴシック" pitchFamily="-65" charset="-128"/>
                <a:cs typeface="ＭＳ Ｐゴシック" pitchFamily="-65" charset="-128"/>
              </a:rPr>
              <a:t>Equipo de ventas</a:t>
            </a:r>
          </a:p>
        </p:txBody>
      </p:sp>
      <p:sp>
        <p:nvSpPr>
          <p:cNvPr id="10" name="Rectángulo redondeado 9"/>
          <p:cNvSpPr/>
          <p:nvPr/>
        </p:nvSpPr>
        <p:spPr>
          <a:xfrm>
            <a:off x="4966365" y="4343400"/>
            <a:ext cx="1676400" cy="609600"/>
          </a:xfrm>
          <a:prstGeom prst="roundRect">
            <a:avLst/>
          </a:prstGeom>
        </p:spPr>
        <p:style>
          <a:lnRef idx="0">
            <a:schemeClr val="accent6"/>
          </a:lnRef>
          <a:fillRef idx="3">
            <a:schemeClr val="accent6"/>
          </a:fillRef>
          <a:effectRef idx="3">
            <a:schemeClr val="accent6"/>
          </a:effectRef>
          <a:fontRef idx="minor">
            <a:schemeClr val="lt1"/>
          </a:fontRef>
        </p:style>
        <p:txBody>
          <a:bodyPr anchor="ctr">
            <a:prstTxWarp prst="textNoShape">
              <a:avLst/>
            </a:prstTxWarp>
          </a:bodyPr>
          <a:lstStyle/>
          <a:p>
            <a:pPr algn="ctr">
              <a:defRPr/>
            </a:pPr>
            <a:r>
              <a:rPr lang="es-ES_tradnl" sz="1800">
                <a:solidFill>
                  <a:schemeClr val="accent1"/>
                </a:solidFill>
                <a:ea typeface="ＭＳ Ｐゴシック" pitchFamily="-65" charset="-128"/>
                <a:cs typeface="ＭＳ Ｐゴシック" pitchFamily="-65" charset="-128"/>
              </a:rPr>
              <a:t>Supervisor Dep. Técnico</a:t>
            </a:r>
          </a:p>
        </p:txBody>
      </p:sp>
      <p:sp>
        <p:nvSpPr>
          <p:cNvPr id="11" name="Rectángulo redondeado 10"/>
          <p:cNvSpPr/>
          <p:nvPr/>
        </p:nvSpPr>
        <p:spPr>
          <a:xfrm>
            <a:off x="7162800" y="3810000"/>
            <a:ext cx="1676400" cy="609600"/>
          </a:xfrm>
          <a:prstGeom prst="roundRect">
            <a:avLst/>
          </a:prstGeom>
        </p:spPr>
        <p:style>
          <a:lnRef idx="0">
            <a:schemeClr val="accent6"/>
          </a:lnRef>
          <a:fillRef idx="3">
            <a:schemeClr val="accent6"/>
          </a:fillRef>
          <a:effectRef idx="3">
            <a:schemeClr val="accent6"/>
          </a:effectRef>
          <a:fontRef idx="minor">
            <a:schemeClr val="lt1"/>
          </a:fontRef>
        </p:style>
        <p:txBody>
          <a:bodyPr anchor="ctr">
            <a:prstTxWarp prst="textNoShape">
              <a:avLst/>
            </a:prstTxWarp>
          </a:bodyPr>
          <a:lstStyle/>
          <a:p>
            <a:pPr algn="ctr">
              <a:defRPr/>
            </a:pPr>
            <a:r>
              <a:rPr lang="es-ES_tradnl" sz="1800">
                <a:solidFill>
                  <a:schemeClr val="accent1"/>
                </a:solidFill>
                <a:ea typeface="ＭＳ Ｐゴシック" pitchFamily="-65" charset="-128"/>
                <a:cs typeface="ＭＳ Ｐゴシック" pitchFamily="-65" charset="-128"/>
              </a:rPr>
              <a:t>Almacén</a:t>
            </a:r>
          </a:p>
        </p:txBody>
      </p:sp>
      <p:sp>
        <p:nvSpPr>
          <p:cNvPr id="12" name="Rectángulo redondeado 11"/>
          <p:cNvSpPr/>
          <p:nvPr/>
        </p:nvSpPr>
        <p:spPr>
          <a:xfrm>
            <a:off x="2438399" y="1600200"/>
            <a:ext cx="1676400" cy="609600"/>
          </a:xfrm>
          <a:prstGeom prst="roundRect">
            <a:avLst/>
          </a:prstGeom>
        </p:spPr>
        <p:style>
          <a:lnRef idx="0">
            <a:schemeClr val="accent1"/>
          </a:lnRef>
          <a:fillRef idx="3">
            <a:schemeClr val="accent1"/>
          </a:fillRef>
          <a:effectRef idx="3">
            <a:schemeClr val="accent1"/>
          </a:effectRef>
          <a:fontRef idx="minor">
            <a:schemeClr val="lt1"/>
          </a:fontRef>
        </p:style>
        <p:txBody>
          <a:bodyPr anchor="ctr">
            <a:prstTxWarp prst="textNoShape">
              <a:avLst/>
            </a:prstTxWarp>
          </a:bodyPr>
          <a:lstStyle/>
          <a:p>
            <a:pPr algn="ctr">
              <a:defRPr/>
            </a:pPr>
            <a:r>
              <a:rPr lang="es-ES_tradnl" sz="1800" dirty="0">
                <a:solidFill>
                  <a:srgbClr val="C0504D"/>
                </a:solidFill>
                <a:ea typeface="ＭＳ Ｐゴシック" pitchFamily="-65" charset="-128"/>
                <a:cs typeface="ＭＳ Ｐゴシック" pitchFamily="-65" charset="-128"/>
              </a:rPr>
              <a:t>Proveedor</a:t>
            </a:r>
          </a:p>
          <a:p>
            <a:pPr algn="ctr">
              <a:defRPr/>
            </a:pPr>
            <a:r>
              <a:rPr lang="es-ES_tradnl" sz="1800" dirty="0">
                <a:solidFill>
                  <a:srgbClr val="C0504D"/>
                </a:solidFill>
                <a:ea typeface="ＭＳ Ｐゴシック" pitchFamily="-65" charset="-128"/>
                <a:cs typeface="ＭＳ Ｐゴシック" pitchFamily="-65" charset="-128"/>
              </a:rPr>
              <a:t>(</a:t>
            </a:r>
            <a:r>
              <a:rPr lang="es-ES_tradnl" sz="1800" dirty="0" err="1">
                <a:solidFill>
                  <a:srgbClr val="C0504D"/>
                </a:solidFill>
                <a:ea typeface="ＭＳ Ｐゴシック" pitchFamily="-65" charset="-128"/>
                <a:cs typeface="ＭＳ Ｐゴシック" pitchFamily="-65" charset="-128"/>
              </a:rPr>
              <a:t>lisec</a:t>
            </a:r>
            <a:r>
              <a:rPr lang="es-ES_tradnl" sz="1800" dirty="0">
                <a:solidFill>
                  <a:srgbClr val="C0504D"/>
                </a:solidFill>
                <a:ea typeface="ＭＳ Ｐゴシック" pitchFamily="-65" charset="-128"/>
                <a:cs typeface="ＭＳ Ｐゴシック" pitchFamily="-65" charset="-128"/>
              </a:rPr>
              <a:t>)</a:t>
            </a:r>
          </a:p>
        </p:txBody>
      </p:sp>
      <p:sp>
        <p:nvSpPr>
          <p:cNvPr id="13" name="Rectángulo redondeado 12"/>
          <p:cNvSpPr/>
          <p:nvPr/>
        </p:nvSpPr>
        <p:spPr>
          <a:xfrm>
            <a:off x="4343400" y="2971800"/>
            <a:ext cx="1676400" cy="609600"/>
          </a:xfrm>
          <a:prstGeom prst="roundRect">
            <a:avLst/>
          </a:prstGeom>
        </p:spPr>
        <p:style>
          <a:lnRef idx="0">
            <a:schemeClr val="accent6"/>
          </a:lnRef>
          <a:fillRef idx="3">
            <a:schemeClr val="accent6"/>
          </a:fillRef>
          <a:effectRef idx="3">
            <a:schemeClr val="accent6"/>
          </a:effectRef>
          <a:fontRef idx="minor">
            <a:schemeClr val="lt1"/>
          </a:fontRef>
        </p:style>
        <p:txBody>
          <a:bodyPr anchor="ctr">
            <a:prstTxWarp prst="textNoShape">
              <a:avLst/>
            </a:prstTxWarp>
          </a:bodyPr>
          <a:lstStyle/>
          <a:p>
            <a:pPr algn="ctr">
              <a:defRPr/>
            </a:pPr>
            <a:r>
              <a:rPr lang="es-ES_tradnl" sz="1800">
                <a:solidFill>
                  <a:schemeClr val="accent1"/>
                </a:solidFill>
                <a:ea typeface="ＭＳ Ｐゴシック" pitchFamily="-65" charset="-128"/>
                <a:cs typeface="ＭＳ Ｐゴシック" pitchFamily="-65" charset="-128"/>
              </a:rPr>
              <a:t>Gerencia</a:t>
            </a:r>
          </a:p>
        </p:txBody>
      </p:sp>
      <p:sp>
        <p:nvSpPr>
          <p:cNvPr id="14" name="Rectángulo redondeado 13"/>
          <p:cNvSpPr/>
          <p:nvPr/>
        </p:nvSpPr>
        <p:spPr>
          <a:xfrm>
            <a:off x="6642765" y="2263563"/>
            <a:ext cx="1676400" cy="609600"/>
          </a:xfrm>
          <a:prstGeom prst="roundRect">
            <a:avLst/>
          </a:prstGeom>
        </p:spPr>
        <p:style>
          <a:lnRef idx="0">
            <a:schemeClr val="accent6"/>
          </a:lnRef>
          <a:fillRef idx="3">
            <a:schemeClr val="accent6"/>
          </a:fillRef>
          <a:effectRef idx="3">
            <a:schemeClr val="accent6"/>
          </a:effectRef>
          <a:fontRef idx="minor">
            <a:schemeClr val="lt1"/>
          </a:fontRef>
        </p:style>
        <p:txBody>
          <a:bodyPr anchor="ctr">
            <a:prstTxWarp prst="textNoShape">
              <a:avLst/>
            </a:prstTxWarp>
          </a:bodyPr>
          <a:lstStyle/>
          <a:p>
            <a:pPr algn="ctr">
              <a:defRPr/>
            </a:pPr>
            <a:r>
              <a:rPr lang="es-ES_tradnl" sz="1800">
                <a:solidFill>
                  <a:schemeClr val="accent1"/>
                </a:solidFill>
                <a:ea typeface="ＭＳ Ｐゴシック" pitchFamily="-65" charset="-128"/>
                <a:cs typeface="ＭＳ Ｐゴシック" pitchFamily="-65" charset="-128"/>
              </a:rPr>
              <a:t>Informática</a:t>
            </a:r>
          </a:p>
        </p:txBody>
      </p:sp>
      <p:sp>
        <p:nvSpPr>
          <p:cNvPr id="15" name="Rectángulo redondeado 14"/>
          <p:cNvSpPr/>
          <p:nvPr/>
        </p:nvSpPr>
        <p:spPr>
          <a:xfrm>
            <a:off x="4648201" y="1600199"/>
            <a:ext cx="1676400" cy="609600"/>
          </a:xfrm>
          <a:prstGeom prst="roundRect">
            <a:avLst/>
          </a:prstGeom>
        </p:spPr>
        <p:style>
          <a:lnRef idx="0">
            <a:schemeClr val="accent1"/>
          </a:lnRef>
          <a:fillRef idx="3">
            <a:schemeClr val="accent1"/>
          </a:fillRef>
          <a:effectRef idx="3">
            <a:schemeClr val="accent1"/>
          </a:effectRef>
          <a:fontRef idx="minor">
            <a:schemeClr val="lt1"/>
          </a:fontRef>
        </p:style>
        <p:txBody>
          <a:bodyPr anchor="ctr">
            <a:prstTxWarp prst="textNoShape">
              <a:avLst/>
            </a:prstTxWarp>
          </a:bodyPr>
          <a:lstStyle/>
          <a:p>
            <a:pPr algn="ctr">
              <a:defRPr/>
            </a:pPr>
            <a:r>
              <a:rPr lang="es-ES_tradnl" sz="1800" dirty="0" err="1" smtClean="0">
                <a:solidFill>
                  <a:srgbClr val="C0504D"/>
                </a:solidFill>
                <a:ea typeface="ＭＳ Ｐゴシック" pitchFamily="-65" charset="-128"/>
                <a:cs typeface="ＭＳ Ｐゴシック" pitchFamily="-65" charset="-128"/>
              </a:rPr>
              <a:t>Condig</a:t>
            </a:r>
            <a:endParaRPr lang="es-ES_tradnl" sz="1800" dirty="0">
              <a:solidFill>
                <a:srgbClr val="C0504D"/>
              </a:solidFill>
              <a:ea typeface="ＭＳ Ｐゴシック" pitchFamily="-65" charset="-128"/>
              <a:cs typeface="ＭＳ Ｐゴシック" pitchFamily="-65" charset="-128"/>
            </a:endParaRPr>
          </a:p>
        </p:txBody>
      </p:sp>
      <p:cxnSp>
        <p:nvCxnSpPr>
          <p:cNvPr id="18" name="Conector recto de flecha 17"/>
          <p:cNvCxnSpPr>
            <a:stCxn id="0" idx="0"/>
          </p:cNvCxnSpPr>
          <p:nvPr/>
        </p:nvCxnSpPr>
        <p:spPr>
          <a:xfrm rot="5400000" flipH="1" flipV="1">
            <a:off x="685801" y="2895600"/>
            <a:ext cx="1371600" cy="3175"/>
          </a:xfrm>
          <a:prstGeom prst="straightConnector1">
            <a:avLst/>
          </a:prstGeom>
          <a:ln>
            <a:solidFill>
              <a:schemeClr val="accent2"/>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20" name="Conector recto de flecha 19"/>
          <p:cNvCxnSpPr>
            <a:stCxn id="0" idx="2"/>
          </p:cNvCxnSpPr>
          <p:nvPr/>
        </p:nvCxnSpPr>
        <p:spPr>
          <a:xfrm rot="16200000" flipH="1">
            <a:off x="648494" y="4914106"/>
            <a:ext cx="1447800" cy="1588"/>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24" name="Conector recto de flecha 23"/>
          <p:cNvCxnSpPr>
            <a:stCxn id="0" idx="1"/>
            <a:endCxn id="0" idx="3"/>
          </p:cNvCxnSpPr>
          <p:nvPr/>
        </p:nvCxnSpPr>
        <p:spPr>
          <a:xfrm rot="10800000">
            <a:off x="2209800" y="5943600"/>
            <a:ext cx="2755900" cy="1588"/>
          </a:xfrm>
          <a:prstGeom prst="straightConnector1">
            <a:avLst/>
          </a:prstGeom>
          <a:ln>
            <a:headEnd type="arrow"/>
            <a:tailEnd type="arrow"/>
          </a:ln>
        </p:spPr>
        <p:style>
          <a:lnRef idx="2">
            <a:schemeClr val="accent2"/>
          </a:lnRef>
          <a:fillRef idx="0">
            <a:schemeClr val="accent2"/>
          </a:fillRef>
          <a:effectRef idx="1">
            <a:schemeClr val="accent2"/>
          </a:effectRef>
          <a:fontRef idx="minor">
            <a:schemeClr val="tx1"/>
          </a:fontRef>
        </p:style>
      </p:cxnSp>
      <p:cxnSp>
        <p:nvCxnSpPr>
          <p:cNvPr id="26" name="Conector recto de flecha 25"/>
          <p:cNvCxnSpPr>
            <a:stCxn id="0" idx="0"/>
            <a:endCxn id="0" idx="2"/>
          </p:cNvCxnSpPr>
          <p:nvPr/>
        </p:nvCxnSpPr>
        <p:spPr>
          <a:xfrm rot="16200000" flipV="1">
            <a:off x="2286000" y="3200400"/>
            <a:ext cx="2209800" cy="228600"/>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28" name="Conector recto de flecha 27"/>
          <p:cNvCxnSpPr>
            <a:stCxn id="0" idx="1"/>
          </p:cNvCxnSpPr>
          <p:nvPr/>
        </p:nvCxnSpPr>
        <p:spPr>
          <a:xfrm rot="10800000">
            <a:off x="2209800" y="4191000"/>
            <a:ext cx="457200" cy="533400"/>
          </a:xfrm>
          <a:prstGeom prst="straightConnector1">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cxnSp>
        <p:nvCxnSpPr>
          <p:cNvPr id="32" name="Conector recto de flecha 31"/>
          <p:cNvCxnSpPr>
            <a:stCxn id="0" idx="1"/>
          </p:cNvCxnSpPr>
          <p:nvPr/>
        </p:nvCxnSpPr>
        <p:spPr>
          <a:xfrm rot="10800000" flipV="1">
            <a:off x="1752600" y="4724400"/>
            <a:ext cx="914400" cy="915988"/>
          </a:xfrm>
          <a:prstGeom prst="straightConnector1">
            <a:avLst/>
          </a:prstGeom>
          <a:ln>
            <a:solidFill>
              <a:schemeClr val="accent3"/>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35" name="Conector recto de flecha 34"/>
          <p:cNvCxnSpPr>
            <a:stCxn id="0" idx="3"/>
            <a:endCxn id="0" idx="1"/>
          </p:cNvCxnSpPr>
          <p:nvPr/>
        </p:nvCxnSpPr>
        <p:spPr>
          <a:xfrm flipV="1">
            <a:off x="2209800" y="3276600"/>
            <a:ext cx="2133600" cy="609600"/>
          </a:xfrm>
          <a:prstGeom prst="straightConnector1">
            <a:avLst/>
          </a:prstGeom>
          <a:ln>
            <a:solidFill>
              <a:schemeClr val="accent3"/>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37" name="Conector recto de flecha 36"/>
          <p:cNvCxnSpPr>
            <a:stCxn id="0" idx="3"/>
          </p:cNvCxnSpPr>
          <p:nvPr/>
        </p:nvCxnSpPr>
        <p:spPr>
          <a:xfrm flipV="1">
            <a:off x="6019800" y="2873375"/>
            <a:ext cx="622300" cy="403225"/>
          </a:xfrm>
          <a:prstGeom prst="straightConnector1">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cxnSp>
        <p:nvCxnSpPr>
          <p:cNvPr id="39" name="Conector recto de flecha 38"/>
          <p:cNvCxnSpPr>
            <a:stCxn id="0" idx="0"/>
          </p:cNvCxnSpPr>
          <p:nvPr/>
        </p:nvCxnSpPr>
        <p:spPr>
          <a:xfrm rot="16200000" flipV="1">
            <a:off x="6761162" y="1544638"/>
            <a:ext cx="282575" cy="1155700"/>
          </a:xfrm>
          <a:prstGeom prst="straightConnector1">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cxnSp>
        <p:nvCxnSpPr>
          <p:cNvPr id="41" name="Conector recto de flecha 40"/>
          <p:cNvCxnSpPr>
            <a:stCxn id="0" idx="0"/>
          </p:cNvCxnSpPr>
          <p:nvPr/>
        </p:nvCxnSpPr>
        <p:spPr>
          <a:xfrm rot="16200000" flipV="1">
            <a:off x="5417344" y="3956844"/>
            <a:ext cx="760412" cy="12700"/>
          </a:xfrm>
          <a:prstGeom prst="straightConnector1">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cxnSp>
        <p:nvCxnSpPr>
          <p:cNvPr id="43" name="Conector recto de flecha 42"/>
          <p:cNvCxnSpPr>
            <a:stCxn id="0" idx="0"/>
            <a:endCxn id="0" idx="2"/>
          </p:cNvCxnSpPr>
          <p:nvPr/>
        </p:nvCxnSpPr>
        <p:spPr>
          <a:xfrm rot="5400000" flipH="1" flipV="1">
            <a:off x="5461794" y="5296694"/>
            <a:ext cx="685800" cy="1588"/>
          </a:xfrm>
          <a:prstGeom prst="straightConnector1">
            <a:avLst/>
          </a:prstGeom>
          <a:ln>
            <a:solidFill>
              <a:schemeClr val="accent3"/>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45" name="Conector recto de flecha 44"/>
          <p:cNvCxnSpPr>
            <a:stCxn id="0" idx="3"/>
          </p:cNvCxnSpPr>
          <p:nvPr/>
        </p:nvCxnSpPr>
        <p:spPr>
          <a:xfrm>
            <a:off x="4343400" y="4724400"/>
            <a:ext cx="622300" cy="1588"/>
          </a:xfrm>
          <a:prstGeom prst="straightConnector1">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cxnSp>
        <p:nvCxnSpPr>
          <p:cNvPr id="47" name="Conector recto de flecha 46"/>
          <p:cNvCxnSpPr/>
          <p:nvPr/>
        </p:nvCxnSpPr>
        <p:spPr>
          <a:xfrm flipV="1">
            <a:off x="2209800" y="4953000"/>
            <a:ext cx="2755900" cy="687388"/>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51" name="Conector recto de flecha 50"/>
          <p:cNvCxnSpPr/>
          <p:nvPr/>
        </p:nvCxnSpPr>
        <p:spPr>
          <a:xfrm rot="10800000">
            <a:off x="4114800" y="2211388"/>
            <a:ext cx="1066800" cy="762000"/>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53" name="Conector angular 52"/>
          <p:cNvCxnSpPr>
            <a:stCxn id="0" idx="3"/>
          </p:cNvCxnSpPr>
          <p:nvPr/>
        </p:nvCxnSpPr>
        <p:spPr>
          <a:xfrm flipV="1">
            <a:off x="6642100" y="4419600"/>
            <a:ext cx="1358900" cy="1524000"/>
          </a:xfrm>
          <a:prstGeom prst="bentConnector2">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cxnSp>
        <p:nvCxnSpPr>
          <p:cNvPr id="73" name="Conector angular 72"/>
          <p:cNvCxnSpPr/>
          <p:nvPr/>
        </p:nvCxnSpPr>
        <p:spPr>
          <a:xfrm rot="10800000">
            <a:off x="3657600" y="1371600"/>
            <a:ext cx="4953000" cy="2438400"/>
          </a:xfrm>
          <a:prstGeom prst="bentConnector3">
            <a:avLst>
              <a:gd name="adj1" fmla="val -256"/>
            </a:avLst>
          </a:prstGeom>
          <a:ln w="31750">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76" name="Conector angular 75"/>
          <p:cNvCxnSpPr/>
          <p:nvPr/>
        </p:nvCxnSpPr>
        <p:spPr>
          <a:xfrm rot="5400000">
            <a:off x="3544094" y="1485106"/>
            <a:ext cx="228600" cy="1588"/>
          </a:xfrm>
          <a:prstGeom prst="bentConnector3">
            <a:avLst>
              <a:gd name="adj1" fmla="val 50000"/>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80" name="Conector angular 79"/>
          <p:cNvCxnSpPr/>
          <p:nvPr/>
        </p:nvCxnSpPr>
        <p:spPr>
          <a:xfrm rot="5400000" flipH="1" flipV="1">
            <a:off x="5758656" y="4464844"/>
            <a:ext cx="2058988" cy="292100"/>
          </a:xfrm>
          <a:prstGeom prst="bentConnector3">
            <a:avLst>
              <a:gd name="adj1" fmla="val 1253"/>
            </a:avLst>
          </a:prstGeom>
          <a:ln>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84" name="Conector recto de flecha 83"/>
          <p:cNvCxnSpPr/>
          <p:nvPr/>
        </p:nvCxnSpPr>
        <p:spPr>
          <a:xfrm rot="10800000">
            <a:off x="6019800" y="3581400"/>
            <a:ext cx="914400" cy="1588"/>
          </a:xfrm>
          <a:prstGeom prst="straightConnector1">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sp>
        <p:nvSpPr>
          <p:cNvPr id="86" name="Botón de acción: Personalizar 85">
            <a:hlinkClick r:id="rId2"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cxnSp>
        <p:nvCxnSpPr>
          <p:cNvPr id="88" name="Conector recto de flecha 87"/>
          <p:cNvCxnSpPr/>
          <p:nvPr/>
        </p:nvCxnSpPr>
        <p:spPr>
          <a:xfrm>
            <a:off x="531813" y="6551613"/>
            <a:ext cx="457200" cy="1587"/>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42042" name="CuadroTexto 88"/>
          <p:cNvSpPr txBox="1">
            <a:spLocks noChangeArrowheads="1"/>
          </p:cNvSpPr>
          <p:nvPr/>
        </p:nvSpPr>
        <p:spPr bwMode="auto">
          <a:xfrm>
            <a:off x="989013" y="6367463"/>
            <a:ext cx="1830387" cy="460375"/>
          </a:xfrm>
          <a:prstGeom prst="rect">
            <a:avLst/>
          </a:prstGeom>
          <a:noFill/>
          <a:ln w="9525">
            <a:noFill/>
            <a:miter lim="800000"/>
            <a:headEnd/>
            <a:tailEnd/>
          </a:ln>
        </p:spPr>
        <p:txBody>
          <a:bodyPr>
            <a:prstTxWarp prst="textNoShape">
              <a:avLst/>
            </a:prstTxWarp>
            <a:spAutoFit/>
          </a:bodyPr>
          <a:lstStyle/>
          <a:p>
            <a:r>
              <a:rPr lang="es-ES_tradnl" sz="1200">
                <a:solidFill>
                  <a:srgbClr val="7F7F7F"/>
                </a:solidFill>
              </a:rPr>
              <a:t>Flujo de comunicación interna</a:t>
            </a:r>
          </a:p>
        </p:txBody>
      </p:sp>
      <p:cxnSp>
        <p:nvCxnSpPr>
          <p:cNvPr id="90" name="Conector recto de flecha 89"/>
          <p:cNvCxnSpPr/>
          <p:nvPr/>
        </p:nvCxnSpPr>
        <p:spPr>
          <a:xfrm>
            <a:off x="2667000" y="6556375"/>
            <a:ext cx="457200"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42044" name="CuadroTexto 91"/>
          <p:cNvSpPr txBox="1">
            <a:spLocks noChangeArrowheads="1"/>
          </p:cNvSpPr>
          <p:nvPr/>
        </p:nvSpPr>
        <p:spPr bwMode="auto">
          <a:xfrm>
            <a:off x="3200400" y="6319838"/>
            <a:ext cx="1828800" cy="461962"/>
          </a:xfrm>
          <a:prstGeom prst="rect">
            <a:avLst/>
          </a:prstGeom>
          <a:noFill/>
          <a:ln w="9525">
            <a:noFill/>
            <a:miter lim="800000"/>
            <a:headEnd/>
            <a:tailEnd/>
          </a:ln>
        </p:spPr>
        <p:txBody>
          <a:bodyPr>
            <a:prstTxWarp prst="textNoShape">
              <a:avLst/>
            </a:prstTxWarp>
            <a:spAutoFit/>
          </a:bodyPr>
          <a:lstStyle/>
          <a:p>
            <a:r>
              <a:rPr lang="es-ES_tradnl" sz="1200">
                <a:solidFill>
                  <a:srgbClr val="7F7F7F"/>
                </a:solidFill>
              </a:rPr>
              <a:t>Flujo de comunicación externa</a:t>
            </a:r>
          </a:p>
        </p:txBody>
      </p:sp>
      <p:sp>
        <p:nvSpPr>
          <p:cNvPr id="42045" name="CuadroTexto 97"/>
          <p:cNvSpPr txBox="1">
            <a:spLocks noChangeArrowheads="1"/>
          </p:cNvSpPr>
          <p:nvPr/>
        </p:nvSpPr>
        <p:spPr bwMode="auto">
          <a:xfrm>
            <a:off x="2438400" y="5945188"/>
            <a:ext cx="2527300" cy="246062"/>
          </a:xfrm>
          <a:prstGeom prst="rect">
            <a:avLst/>
          </a:prstGeom>
          <a:noFill/>
          <a:ln w="9525">
            <a:noFill/>
            <a:miter lim="800000"/>
            <a:headEnd/>
            <a:tailEnd/>
          </a:ln>
        </p:spPr>
        <p:txBody>
          <a:bodyPr>
            <a:prstTxWarp prst="textNoShape">
              <a:avLst/>
            </a:prstTxWarp>
            <a:spAutoFit/>
          </a:bodyPr>
          <a:lstStyle/>
          <a:p>
            <a:r>
              <a:rPr lang="es-ES_tradnl" sz="1000">
                <a:solidFill>
                  <a:schemeClr val="accent2"/>
                </a:solidFill>
              </a:rPr>
              <a:t>Solución de problemas y reparaciones</a:t>
            </a:r>
          </a:p>
        </p:txBody>
      </p:sp>
      <p:sp>
        <p:nvSpPr>
          <p:cNvPr id="42046" name="CuadroTexto 98"/>
          <p:cNvSpPr txBox="1">
            <a:spLocks noChangeArrowheads="1"/>
          </p:cNvSpPr>
          <p:nvPr/>
        </p:nvSpPr>
        <p:spPr bwMode="auto">
          <a:xfrm rot="-867362">
            <a:off x="2897188" y="5275263"/>
            <a:ext cx="1524000" cy="246062"/>
          </a:xfrm>
          <a:prstGeom prst="rect">
            <a:avLst/>
          </a:prstGeom>
          <a:noFill/>
          <a:ln w="9525">
            <a:noFill/>
            <a:miter lim="800000"/>
            <a:headEnd/>
            <a:tailEnd/>
          </a:ln>
        </p:spPr>
        <p:txBody>
          <a:bodyPr>
            <a:prstTxWarp prst="textNoShape">
              <a:avLst/>
            </a:prstTxWarp>
            <a:spAutoFit/>
          </a:bodyPr>
          <a:lstStyle/>
          <a:p>
            <a:r>
              <a:rPr lang="es-ES_tradnl" sz="1000">
                <a:solidFill>
                  <a:schemeClr val="accent2"/>
                </a:solidFill>
              </a:rPr>
              <a:t>Solución de problemas </a:t>
            </a:r>
          </a:p>
        </p:txBody>
      </p:sp>
      <p:sp>
        <p:nvSpPr>
          <p:cNvPr id="42047" name="CuadroTexto 99"/>
          <p:cNvSpPr txBox="1">
            <a:spLocks noChangeArrowheads="1"/>
          </p:cNvSpPr>
          <p:nvPr/>
        </p:nvSpPr>
        <p:spPr bwMode="auto">
          <a:xfrm>
            <a:off x="304800" y="4479925"/>
            <a:ext cx="1068388" cy="400050"/>
          </a:xfrm>
          <a:prstGeom prst="rect">
            <a:avLst/>
          </a:prstGeom>
          <a:noFill/>
          <a:ln w="9525">
            <a:noFill/>
            <a:miter lim="800000"/>
            <a:headEnd/>
            <a:tailEnd/>
          </a:ln>
        </p:spPr>
        <p:txBody>
          <a:bodyPr>
            <a:prstTxWarp prst="textNoShape">
              <a:avLst/>
            </a:prstTxWarp>
            <a:spAutoFit/>
          </a:bodyPr>
          <a:lstStyle/>
          <a:p>
            <a:r>
              <a:rPr lang="es-ES_tradnl" sz="1000">
                <a:solidFill>
                  <a:schemeClr val="accent2"/>
                </a:solidFill>
              </a:rPr>
              <a:t>Requerimiento de pago</a:t>
            </a:r>
          </a:p>
        </p:txBody>
      </p:sp>
      <p:sp>
        <p:nvSpPr>
          <p:cNvPr id="42048" name="CuadroTexto 100"/>
          <p:cNvSpPr txBox="1">
            <a:spLocks noChangeArrowheads="1"/>
          </p:cNvSpPr>
          <p:nvPr/>
        </p:nvSpPr>
        <p:spPr bwMode="auto">
          <a:xfrm>
            <a:off x="6083300" y="1371600"/>
            <a:ext cx="2527300" cy="247650"/>
          </a:xfrm>
          <a:prstGeom prst="rect">
            <a:avLst/>
          </a:prstGeom>
          <a:noFill/>
          <a:ln w="9525">
            <a:noFill/>
            <a:miter lim="800000"/>
            <a:headEnd/>
            <a:tailEnd/>
          </a:ln>
        </p:spPr>
        <p:txBody>
          <a:bodyPr>
            <a:prstTxWarp prst="textNoShape">
              <a:avLst/>
            </a:prstTxWarp>
            <a:spAutoFit/>
          </a:bodyPr>
          <a:lstStyle/>
          <a:p>
            <a:r>
              <a:rPr lang="es-ES_tradnl" sz="1000">
                <a:solidFill>
                  <a:schemeClr val="accent2"/>
                </a:solidFill>
              </a:rPr>
              <a:t>Pedidos de piezas para reposición</a:t>
            </a:r>
          </a:p>
        </p:txBody>
      </p:sp>
      <p:sp>
        <p:nvSpPr>
          <p:cNvPr id="42049" name="CuadroTexto 101"/>
          <p:cNvSpPr txBox="1">
            <a:spLocks noChangeArrowheads="1"/>
          </p:cNvSpPr>
          <p:nvPr/>
        </p:nvSpPr>
        <p:spPr bwMode="auto">
          <a:xfrm rot="2094088">
            <a:off x="3711575" y="2508250"/>
            <a:ext cx="1371600" cy="246063"/>
          </a:xfrm>
          <a:prstGeom prst="rect">
            <a:avLst/>
          </a:prstGeom>
          <a:noFill/>
          <a:ln w="9525">
            <a:noFill/>
            <a:miter lim="800000"/>
            <a:headEnd/>
            <a:tailEnd/>
          </a:ln>
        </p:spPr>
        <p:txBody>
          <a:bodyPr>
            <a:prstTxWarp prst="textNoShape">
              <a:avLst/>
            </a:prstTxWarp>
            <a:spAutoFit/>
          </a:bodyPr>
          <a:lstStyle/>
          <a:p>
            <a:r>
              <a:rPr lang="es-ES_tradnl" sz="1000">
                <a:solidFill>
                  <a:schemeClr val="accent2"/>
                </a:solidFill>
              </a:rPr>
              <a:t>Solicitud de apoyo</a:t>
            </a:r>
          </a:p>
        </p:txBody>
      </p:sp>
      <p:cxnSp>
        <p:nvCxnSpPr>
          <p:cNvPr id="103" name="Conector recto de flecha 102"/>
          <p:cNvCxnSpPr/>
          <p:nvPr/>
        </p:nvCxnSpPr>
        <p:spPr>
          <a:xfrm rot="10800000">
            <a:off x="1752600" y="2209800"/>
            <a:ext cx="2590800" cy="914400"/>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42051" name="CuadroTexto 106"/>
          <p:cNvSpPr txBox="1">
            <a:spLocks noChangeArrowheads="1"/>
          </p:cNvSpPr>
          <p:nvPr/>
        </p:nvSpPr>
        <p:spPr bwMode="auto">
          <a:xfrm>
            <a:off x="2628268" y="3933769"/>
            <a:ext cx="1068388" cy="400050"/>
          </a:xfrm>
          <a:prstGeom prst="rect">
            <a:avLst/>
          </a:prstGeom>
          <a:noFill/>
          <a:ln w="9525">
            <a:noFill/>
            <a:miter lim="800000"/>
            <a:headEnd/>
            <a:tailEnd/>
          </a:ln>
        </p:spPr>
        <p:txBody>
          <a:bodyPr>
            <a:prstTxWarp prst="textNoShape">
              <a:avLst/>
            </a:prstTxWarp>
            <a:spAutoFit/>
          </a:bodyPr>
          <a:lstStyle/>
          <a:p>
            <a:r>
              <a:rPr lang="es-ES_tradnl" sz="1000" dirty="0">
                <a:solidFill>
                  <a:schemeClr val="accent2"/>
                </a:solidFill>
              </a:rPr>
              <a:t>Pedidos de maquinaria</a:t>
            </a:r>
          </a:p>
        </p:txBody>
      </p:sp>
      <p:sp>
        <p:nvSpPr>
          <p:cNvPr id="42052" name="CuadroTexto 107"/>
          <p:cNvSpPr txBox="1">
            <a:spLocks noChangeArrowheads="1"/>
          </p:cNvSpPr>
          <p:nvPr/>
        </p:nvSpPr>
        <p:spPr bwMode="auto">
          <a:xfrm>
            <a:off x="304800" y="2619375"/>
            <a:ext cx="1068388" cy="400050"/>
          </a:xfrm>
          <a:prstGeom prst="rect">
            <a:avLst/>
          </a:prstGeom>
          <a:noFill/>
          <a:ln w="9525">
            <a:noFill/>
            <a:miter lim="800000"/>
            <a:headEnd/>
            <a:tailEnd/>
          </a:ln>
        </p:spPr>
        <p:txBody>
          <a:bodyPr>
            <a:prstTxWarp prst="textNoShape">
              <a:avLst/>
            </a:prstTxWarp>
            <a:spAutoFit/>
          </a:bodyPr>
          <a:lstStyle/>
          <a:p>
            <a:r>
              <a:rPr lang="es-ES_tradnl" sz="1000">
                <a:solidFill>
                  <a:schemeClr val="accent2"/>
                </a:solidFill>
              </a:rPr>
              <a:t>Información financiera</a:t>
            </a:r>
          </a:p>
        </p:txBody>
      </p:sp>
      <p:sp>
        <p:nvSpPr>
          <p:cNvPr id="42053" name="CuadroTexto 108"/>
          <p:cNvSpPr txBox="1">
            <a:spLocks noChangeArrowheads="1"/>
          </p:cNvSpPr>
          <p:nvPr/>
        </p:nvSpPr>
        <p:spPr bwMode="auto">
          <a:xfrm rot="1105881">
            <a:off x="1525588" y="2314575"/>
            <a:ext cx="1066800" cy="400050"/>
          </a:xfrm>
          <a:prstGeom prst="rect">
            <a:avLst/>
          </a:prstGeom>
          <a:noFill/>
          <a:ln w="9525">
            <a:noFill/>
            <a:miter lim="800000"/>
            <a:headEnd/>
            <a:tailEnd/>
          </a:ln>
        </p:spPr>
        <p:txBody>
          <a:bodyPr>
            <a:prstTxWarp prst="textNoShape">
              <a:avLst/>
            </a:prstTxWarp>
            <a:spAutoFit/>
          </a:bodyPr>
          <a:lstStyle/>
          <a:p>
            <a:r>
              <a:rPr lang="es-ES_tradnl" sz="1000">
                <a:solidFill>
                  <a:schemeClr val="accent2"/>
                </a:solidFill>
              </a:rPr>
              <a:t>Presentación de resultados</a:t>
            </a:r>
          </a:p>
        </p:txBody>
      </p:sp>
      <p:sp>
        <p:nvSpPr>
          <p:cNvPr id="42054" name="CuadroTexto 109"/>
          <p:cNvSpPr txBox="1">
            <a:spLocks noChangeArrowheads="1"/>
          </p:cNvSpPr>
          <p:nvPr/>
        </p:nvSpPr>
        <p:spPr bwMode="auto">
          <a:xfrm>
            <a:off x="8001000" y="5268913"/>
            <a:ext cx="876300" cy="400050"/>
          </a:xfrm>
          <a:prstGeom prst="rect">
            <a:avLst/>
          </a:prstGeom>
          <a:noFill/>
          <a:ln w="9525">
            <a:noFill/>
            <a:miter lim="800000"/>
            <a:headEnd/>
            <a:tailEnd/>
          </a:ln>
        </p:spPr>
        <p:txBody>
          <a:bodyPr>
            <a:prstTxWarp prst="textNoShape">
              <a:avLst/>
            </a:prstTxWarp>
            <a:spAutoFit/>
          </a:bodyPr>
          <a:lstStyle/>
          <a:p>
            <a:r>
              <a:rPr lang="es-ES_tradnl" sz="1000">
                <a:solidFill>
                  <a:srgbClr val="9BBB59"/>
                </a:solidFill>
              </a:rPr>
              <a:t>Solicitud de piezas</a:t>
            </a:r>
          </a:p>
        </p:txBody>
      </p:sp>
      <p:sp>
        <p:nvSpPr>
          <p:cNvPr id="42055" name="CuadroTexto 111"/>
          <p:cNvSpPr txBox="1">
            <a:spLocks noChangeArrowheads="1"/>
          </p:cNvSpPr>
          <p:nvPr/>
        </p:nvSpPr>
        <p:spPr bwMode="auto">
          <a:xfrm>
            <a:off x="6019800" y="3656750"/>
            <a:ext cx="876300" cy="554037"/>
          </a:xfrm>
          <a:prstGeom prst="rect">
            <a:avLst/>
          </a:prstGeom>
          <a:noFill/>
          <a:ln w="9525">
            <a:noFill/>
            <a:miter lim="800000"/>
            <a:headEnd/>
            <a:tailEnd/>
          </a:ln>
        </p:spPr>
        <p:txBody>
          <a:bodyPr>
            <a:prstTxWarp prst="textNoShape">
              <a:avLst/>
            </a:prstTxWarp>
            <a:spAutoFit/>
          </a:bodyPr>
          <a:lstStyle/>
          <a:p>
            <a:r>
              <a:rPr lang="es-ES_tradnl" sz="1000" dirty="0">
                <a:solidFill>
                  <a:srgbClr val="9BBB59"/>
                </a:solidFill>
              </a:rPr>
              <a:t>Solicitud de apoyo técnico</a:t>
            </a:r>
          </a:p>
        </p:txBody>
      </p:sp>
      <p:sp>
        <p:nvSpPr>
          <p:cNvPr id="42056" name="CuadroTexto 115"/>
          <p:cNvSpPr txBox="1">
            <a:spLocks noChangeArrowheads="1"/>
          </p:cNvSpPr>
          <p:nvPr/>
        </p:nvSpPr>
        <p:spPr bwMode="auto">
          <a:xfrm rot="-1020792">
            <a:off x="5407025" y="2420938"/>
            <a:ext cx="1501775" cy="400050"/>
          </a:xfrm>
          <a:prstGeom prst="rect">
            <a:avLst/>
          </a:prstGeom>
          <a:noFill/>
          <a:ln w="9525">
            <a:noFill/>
            <a:miter lim="800000"/>
            <a:headEnd/>
            <a:tailEnd/>
          </a:ln>
        </p:spPr>
        <p:txBody>
          <a:bodyPr>
            <a:prstTxWarp prst="textNoShape">
              <a:avLst/>
            </a:prstTxWarp>
            <a:spAutoFit/>
          </a:bodyPr>
          <a:lstStyle/>
          <a:p>
            <a:r>
              <a:rPr lang="es-ES_tradnl" sz="1000">
                <a:solidFill>
                  <a:srgbClr val="9BBB59"/>
                </a:solidFill>
              </a:rPr>
              <a:t>Supervisión información interna</a:t>
            </a:r>
          </a:p>
        </p:txBody>
      </p:sp>
      <p:sp>
        <p:nvSpPr>
          <p:cNvPr id="42057" name="CuadroTexto 116"/>
          <p:cNvSpPr txBox="1">
            <a:spLocks noChangeArrowheads="1"/>
          </p:cNvSpPr>
          <p:nvPr/>
        </p:nvSpPr>
        <p:spPr bwMode="auto">
          <a:xfrm rot="1015864">
            <a:off x="6724650" y="1778000"/>
            <a:ext cx="1276350" cy="400050"/>
          </a:xfrm>
          <a:prstGeom prst="rect">
            <a:avLst/>
          </a:prstGeom>
          <a:noFill/>
          <a:ln w="9525">
            <a:noFill/>
            <a:miter lim="800000"/>
            <a:headEnd/>
            <a:tailEnd/>
          </a:ln>
        </p:spPr>
        <p:txBody>
          <a:bodyPr>
            <a:prstTxWarp prst="textNoShape">
              <a:avLst/>
            </a:prstTxWarp>
            <a:spAutoFit/>
          </a:bodyPr>
          <a:lstStyle/>
          <a:p>
            <a:r>
              <a:rPr lang="es-ES_tradnl" sz="1000">
                <a:solidFill>
                  <a:srgbClr val="9BBB59"/>
                </a:solidFill>
              </a:rPr>
              <a:t>Transmisión de información interna</a:t>
            </a:r>
          </a:p>
        </p:txBody>
      </p:sp>
      <p:sp>
        <p:nvSpPr>
          <p:cNvPr id="42058" name="CuadroTexto 117"/>
          <p:cNvSpPr txBox="1">
            <a:spLocks noChangeArrowheads="1"/>
          </p:cNvSpPr>
          <p:nvPr/>
        </p:nvSpPr>
        <p:spPr bwMode="auto">
          <a:xfrm rot="-823374">
            <a:off x="2095500" y="3243263"/>
            <a:ext cx="1447800" cy="400050"/>
          </a:xfrm>
          <a:prstGeom prst="rect">
            <a:avLst/>
          </a:prstGeom>
          <a:noFill/>
          <a:ln w="9525">
            <a:noFill/>
            <a:miter lim="800000"/>
            <a:headEnd/>
            <a:tailEnd/>
          </a:ln>
        </p:spPr>
        <p:txBody>
          <a:bodyPr>
            <a:prstTxWarp prst="textNoShape">
              <a:avLst/>
            </a:prstTxWarp>
            <a:spAutoFit/>
          </a:bodyPr>
          <a:lstStyle/>
          <a:p>
            <a:r>
              <a:rPr lang="es-ES_tradnl" sz="1000">
                <a:solidFill>
                  <a:srgbClr val="9BBB59"/>
                </a:solidFill>
              </a:rPr>
              <a:t>Autorización compra/venta piezas</a:t>
            </a:r>
          </a:p>
        </p:txBody>
      </p:sp>
      <p:sp>
        <p:nvSpPr>
          <p:cNvPr id="42059" name="CuadroTexto 118"/>
          <p:cNvSpPr txBox="1">
            <a:spLocks noChangeArrowheads="1"/>
          </p:cNvSpPr>
          <p:nvPr/>
        </p:nvSpPr>
        <p:spPr bwMode="auto">
          <a:xfrm rot="-1014403">
            <a:off x="3325586" y="3062344"/>
            <a:ext cx="877887" cy="400050"/>
          </a:xfrm>
          <a:prstGeom prst="rect">
            <a:avLst/>
          </a:prstGeom>
          <a:noFill/>
          <a:ln w="9525">
            <a:noFill/>
            <a:miter lim="800000"/>
            <a:headEnd/>
            <a:tailEnd/>
          </a:ln>
        </p:spPr>
        <p:txBody>
          <a:bodyPr>
            <a:prstTxWarp prst="textNoShape">
              <a:avLst/>
            </a:prstTxWarp>
            <a:spAutoFit/>
          </a:bodyPr>
          <a:lstStyle/>
          <a:p>
            <a:r>
              <a:rPr lang="es-ES_tradnl" sz="1000" dirty="0">
                <a:solidFill>
                  <a:srgbClr val="9BBB59"/>
                </a:solidFill>
              </a:rPr>
              <a:t>Información resultados</a:t>
            </a:r>
          </a:p>
        </p:txBody>
      </p:sp>
      <p:sp>
        <p:nvSpPr>
          <p:cNvPr id="42060" name="CuadroTexto 119"/>
          <p:cNvSpPr txBox="1">
            <a:spLocks noChangeArrowheads="1"/>
          </p:cNvSpPr>
          <p:nvPr/>
        </p:nvSpPr>
        <p:spPr bwMode="auto">
          <a:xfrm rot="-2610342">
            <a:off x="1373188" y="4889500"/>
            <a:ext cx="1065212" cy="400050"/>
          </a:xfrm>
          <a:prstGeom prst="rect">
            <a:avLst/>
          </a:prstGeom>
          <a:noFill/>
          <a:ln w="9525">
            <a:noFill/>
            <a:miter lim="800000"/>
            <a:headEnd/>
            <a:tailEnd/>
          </a:ln>
        </p:spPr>
        <p:txBody>
          <a:bodyPr>
            <a:prstTxWarp prst="textNoShape">
              <a:avLst/>
            </a:prstTxWarp>
            <a:spAutoFit/>
          </a:bodyPr>
          <a:lstStyle/>
          <a:p>
            <a:r>
              <a:rPr lang="es-ES_tradnl" sz="1000">
                <a:solidFill>
                  <a:srgbClr val="9BBB59"/>
                </a:solidFill>
              </a:rPr>
              <a:t>Confirmación del pedido</a:t>
            </a:r>
          </a:p>
        </p:txBody>
      </p:sp>
      <p:sp>
        <p:nvSpPr>
          <p:cNvPr id="42061" name="CuadroTexto 120"/>
          <p:cNvSpPr txBox="1">
            <a:spLocks noChangeArrowheads="1"/>
          </p:cNvSpPr>
          <p:nvPr/>
        </p:nvSpPr>
        <p:spPr bwMode="auto">
          <a:xfrm>
            <a:off x="1381125" y="4219575"/>
            <a:ext cx="954088" cy="400050"/>
          </a:xfrm>
          <a:prstGeom prst="rect">
            <a:avLst/>
          </a:prstGeom>
          <a:noFill/>
          <a:ln w="9525">
            <a:noFill/>
            <a:miter lim="800000"/>
            <a:headEnd/>
            <a:tailEnd/>
          </a:ln>
        </p:spPr>
        <p:txBody>
          <a:bodyPr>
            <a:prstTxWarp prst="textNoShape">
              <a:avLst/>
            </a:prstTxWarp>
            <a:spAutoFit/>
          </a:bodyPr>
          <a:lstStyle/>
          <a:p>
            <a:r>
              <a:rPr lang="es-ES_tradnl" sz="1000">
                <a:solidFill>
                  <a:srgbClr val="9BBB59"/>
                </a:solidFill>
              </a:rPr>
              <a:t>Documentos de venta</a:t>
            </a:r>
          </a:p>
        </p:txBody>
      </p:sp>
      <p:sp>
        <p:nvSpPr>
          <p:cNvPr id="42062" name="CuadroTexto 121"/>
          <p:cNvSpPr txBox="1">
            <a:spLocks noChangeArrowheads="1"/>
          </p:cNvSpPr>
          <p:nvPr/>
        </p:nvSpPr>
        <p:spPr bwMode="auto">
          <a:xfrm>
            <a:off x="4914900" y="5275263"/>
            <a:ext cx="1047750" cy="246063"/>
          </a:xfrm>
          <a:prstGeom prst="rect">
            <a:avLst/>
          </a:prstGeom>
          <a:noFill/>
          <a:ln w="9525">
            <a:noFill/>
            <a:miter lim="800000"/>
            <a:headEnd/>
            <a:tailEnd/>
          </a:ln>
        </p:spPr>
        <p:txBody>
          <a:bodyPr>
            <a:prstTxWarp prst="textNoShape">
              <a:avLst/>
            </a:prstTxWarp>
            <a:spAutoFit/>
          </a:bodyPr>
          <a:lstStyle/>
          <a:p>
            <a:r>
              <a:rPr lang="es-ES_tradnl" sz="1000">
                <a:solidFill>
                  <a:srgbClr val="9BBB59"/>
                </a:solidFill>
              </a:rPr>
              <a:t>Planificación</a:t>
            </a:r>
          </a:p>
        </p:txBody>
      </p:sp>
      <p:sp>
        <p:nvSpPr>
          <p:cNvPr id="42063" name="CuadroTexto 122"/>
          <p:cNvSpPr txBox="1">
            <a:spLocks noChangeArrowheads="1"/>
          </p:cNvSpPr>
          <p:nvPr/>
        </p:nvSpPr>
        <p:spPr bwMode="auto">
          <a:xfrm>
            <a:off x="4914900" y="3665538"/>
            <a:ext cx="876300" cy="554037"/>
          </a:xfrm>
          <a:prstGeom prst="rect">
            <a:avLst/>
          </a:prstGeom>
          <a:noFill/>
          <a:ln w="9525">
            <a:noFill/>
            <a:miter lim="800000"/>
            <a:headEnd/>
            <a:tailEnd/>
          </a:ln>
        </p:spPr>
        <p:txBody>
          <a:bodyPr>
            <a:prstTxWarp prst="textNoShape">
              <a:avLst/>
            </a:prstTxWarp>
            <a:spAutoFit/>
          </a:bodyPr>
          <a:lstStyle/>
          <a:p>
            <a:r>
              <a:rPr lang="es-ES_tradnl" sz="1000" dirty="0">
                <a:solidFill>
                  <a:srgbClr val="9BBB59"/>
                </a:solidFill>
              </a:rPr>
              <a:t>Solicitud de apoyo técnico</a:t>
            </a:r>
          </a:p>
        </p:txBody>
      </p:sp>
      <p:sp>
        <p:nvSpPr>
          <p:cNvPr id="125" name="Rectángulo redondeado 124"/>
          <p:cNvSpPr/>
          <p:nvPr/>
        </p:nvSpPr>
        <p:spPr>
          <a:xfrm>
            <a:off x="380209" y="143469"/>
            <a:ext cx="1372393" cy="313731"/>
          </a:xfrm>
          <a:prstGeom prst="roundRect">
            <a:avLst/>
          </a:prstGeom>
        </p:spPr>
        <p:style>
          <a:lnRef idx="0">
            <a:schemeClr val="accent1"/>
          </a:lnRef>
          <a:fillRef idx="3">
            <a:schemeClr val="accent1"/>
          </a:fillRef>
          <a:effectRef idx="3">
            <a:schemeClr val="accent1"/>
          </a:effectRef>
          <a:fontRef idx="minor">
            <a:schemeClr val="lt1"/>
          </a:fontRef>
        </p:style>
        <p:txBody>
          <a:bodyPr anchor="ctr">
            <a:prstTxWarp prst="textNoShape">
              <a:avLst/>
            </a:prstTxWarp>
          </a:bodyPr>
          <a:lstStyle/>
          <a:p>
            <a:pPr algn="ctr">
              <a:defRPr/>
            </a:pPr>
            <a:r>
              <a:rPr lang="es-ES_tradnl" sz="1200" dirty="0">
                <a:solidFill>
                  <a:schemeClr val="accent2"/>
                </a:solidFill>
                <a:ea typeface="ＭＳ Ｐゴシック" pitchFamily="-65" charset="-128"/>
                <a:cs typeface="ＭＳ Ｐゴシック" pitchFamily="-65" charset="-128"/>
              </a:rPr>
              <a:t>Lisec Austria</a:t>
            </a:r>
          </a:p>
        </p:txBody>
      </p:sp>
      <p:sp>
        <p:nvSpPr>
          <p:cNvPr id="126" name="Rectángulo redondeado 125"/>
          <p:cNvSpPr/>
          <p:nvPr/>
        </p:nvSpPr>
        <p:spPr>
          <a:xfrm>
            <a:off x="380201" y="495299"/>
            <a:ext cx="1372397" cy="381000"/>
          </a:xfrm>
          <a:prstGeom prst="roundRect">
            <a:avLst/>
          </a:prstGeom>
        </p:spPr>
        <p:style>
          <a:lnRef idx="0">
            <a:schemeClr val="accent6"/>
          </a:lnRef>
          <a:fillRef idx="3">
            <a:schemeClr val="accent6"/>
          </a:fillRef>
          <a:effectRef idx="3">
            <a:schemeClr val="accent6"/>
          </a:effectRef>
          <a:fontRef idx="minor">
            <a:schemeClr val="lt1"/>
          </a:fontRef>
        </p:style>
        <p:txBody>
          <a:bodyPr anchor="ctr">
            <a:prstTxWarp prst="textNoShape">
              <a:avLst/>
            </a:prstTxWarp>
          </a:bodyPr>
          <a:lstStyle/>
          <a:p>
            <a:pPr algn="ctr">
              <a:defRPr/>
            </a:pPr>
            <a:r>
              <a:rPr lang="es-ES_tradnl" sz="1200" dirty="0">
                <a:solidFill>
                  <a:schemeClr val="accent1"/>
                </a:solidFill>
                <a:ea typeface="ＭＳ Ｐゴシック" pitchFamily="-65" charset="-128"/>
                <a:cs typeface="ＭＳ Ｐゴシック" pitchFamily="-65" charset="-128"/>
              </a:rPr>
              <a:t>Lisec Ibérica</a:t>
            </a:r>
          </a:p>
        </p:txBody>
      </p:sp>
      <p:sp>
        <p:nvSpPr>
          <p:cNvPr id="127" name="Rectángulo redondeado 126"/>
          <p:cNvSpPr/>
          <p:nvPr/>
        </p:nvSpPr>
        <p:spPr>
          <a:xfrm>
            <a:off x="380209" y="971945"/>
            <a:ext cx="1372401" cy="399654"/>
          </a:xfrm>
          <a:prstGeom prst="roundRect">
            <a:avLst/>
          </a:prstGeom>
        </p:spPr>
        <p:style>
          <a:lnRef idx="0">
            <a:schemeClr val="accent4"/>
          </a:lnRef>
          <a:fillRef idx="3">
            <a:schemeClr val="accent4"/>
          </a:fillRef>
          <a:effectRef idx="3">
            <a:schemeClr val="accent4"/>
          </a:effectRef>
          <a:fontRef idx="minor">
            <a:schemeClr val="lt1"/>
          </a:fontRef>
        </p:style>
        <p:txBody>
          <a:bodyPr anchor="ctr">
            <a:prstTxWarp prst="textNoShape">
              <a:avLst/>
            </a:prstTxWarp>
          </a:bodyPr>
          <a:lstStyle/>
          <a:p>
            <a:pPr algn="ctr">
              <a:defRPr/>
            </a:pPr>
            <a:r>
              <a:rPr lang="es-ES_tradnl" sz="1200">
                <a:solidFill>
                  <a:schemeClr val="tx2"/>
                </a:solidFill>
                <a:ea typeface="ＭＳ Ｐゴシック" pitchFamily="-65" charset="-128"/>
                <a:cs typeface="ＭＳ Ｐゴシック" pitchFamily="-65" charset="-128"/>
              </a:rPr>
              <a:t>Clientes</a:t>
            </a:r>
          </a:p>
        </p:txBody>
      </p:sp>
      <p:cxnSp>
        <p:nvCxnSpPr>
          <p:cNvPr id="61" name="Conector recto de flecha 60"/>
          <p:cNvCxnSpPr/>
          <p:nvPr/>
        </p:nvCxnSpPr>
        <p:spPr>
          <a:xfrm flipV="1">
            <a:off x="3873500" y="3581400"/>
            <a:ext cx="1041400" cy="838200"/>
          </a:xfrm>
          <a:prstGeom prst="straightConnector1">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sp>
        <p:nvSpPr>
          <p:cNvPr id="64" name="CuadroTexto 122"/>
          <p:cNvSpPr txBox="1">
            <a:spLocks noChangeArrowheads="1"/>
          </p:cNvSpPr>
          <p:nvPr/>
        </p:nvSpPr>
        <p:spPr bwMode="auto">
          <a:xfrm rot="19166800">
            <a:off x="3601084" y="3533001"/>
            <a:ext cx="1241429" cy="553998"/>
          </a:xfrm>
          <a:prstGeom prst="rect">
            <a:avLst/>
          </a:prstGeom>
          <a:noFill/>
          <a:ln w="9525">
            <a:noFill/>
            <a:miter lim="800000"/>
            <a:headEnd/>
            <a:tailEnd/>
          </a:ln>
        </p:spPr>
        <p:txBody>
          <a:bodyPr wrap="square">
            <a:prstTxWarp prst="textNoShape">
              <a:avLst/>
            </a:prstTxWarp>
            <a:spAutoFit/>
          </a:bodyPr>
          <a:lstStyle/>
          <a:p>
            <a:r>
              <a:rPr lang="es-ES_tradnl" sz="1000" dirty="0" smtClean="0">
                <a:solidFill>
                  <a:srgbClr val="9BBB59"/>
                </a:solidFill>
              </a:rPr>
              <a:t>Consulta de m</a:t>
            </a:r>
            <a:r>
              <a:rPr lang="es-ES_tradnl" sz="1000" dirty="0" smtClean="0">
                <a:solidFill>
                  <a:srgbClr val="9BBB59"/>
                </a:solidFill>
              </a:rPr>
              <a:t>árgenes de negociación</a:t>
            </a:r>
            <a:endParaRPr lang="es-ES_tradnl" sz="1000" dirty="0">
              <a:solidFill>
                <a:srgbClr val="9BBB59"/>
              </a:solidFill>
            </a:endParaRPr>
          </a:p>
        </p:txBody>
      </p:sp>
      <p:cxnSp>
        <p:nvCxnSpPr>
          <p:cNvPr id="67" name="Forma 66"/>
          <p:cNvCxnSpPr>
            <a:stCxn id="7" idx="2"/>
          </p:cNvCxnSpPr>
          <p:nvPr/>
        </p:nvCxnSpPr>
        <p:spPr>
          <a:xfrm rot="5400000" flipH="1" flipV="1">
            <a:off x="3507016" y="2287816"/>
            <a:ext cx="1824374" cy="6096794"/>
          </a:xfrm>
          <a:prstGeom prst="bentConnector4">
            <a:avLst>
              <a:gd name="adj1" fmla="val -4873"/>
              <a:gd name="adj2" fmla="val 99160"/>
            </a:avLst>
          </a:prstGeom>
          <a:ln>
            <a:solidFill>
              <a:schemeClr val="accent2"/>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78" name="CuadroTexto 106"/>
          <p:cNvSpPr txBox="1">
            <a:spLocks noChangeArrowheads="1"/>
          </p:cNvSpPr>
          <p:nvPr/>
        </p:nvSpPr>
        <p:spPr bwMode="auto">
          <a:xfrm>
            <a:off x="5486665" y="6367463"/>
            <a:ext cx="1447800" cy="246221"/>
          </a:xfrm>
          <a:prstGeom prst="rect">
            <a:avLst/>
          </a:prstGeom>
          <a:noFill/>
          <a:ln w="9525">
            <a:noFill/>
            <a:miter lim="800000"/>
            <a:headEnd/>
            <a:tailEnd/>
          </a:ln>
        </p:spPr>
        <p:txBody>
          <a:bodyPr wrap="square">
            <a:prstTxWarp prst="textNoShape">
              <a:avLst/>
            </a:prstTxWarp>
            <a:spAutoFit/>
          </a:bodyPr>
          <a:lstStyle/>
          <a:p>
            <a:r>
              <a:rPr lang="es-ES_tradnl" sz="1000" dirty="0">
                <a:solidFill>
                  <a:schemeClr val="accent2"/>
                </a:solidFill>
              </a:rPr>
              <a:t>Pedidos de</a:t>
            </a:r>
            <a:r>
              <a:rPr lang="es-ES_tradnl" sz="1000" dirty="0" smtClean="0">
                <a:solidFill>
                  <a:schemeClr val="accent2"/>
                </a:solidFill>
              </a:rPr>
              <a:t> </a:t>
            </a:r>
            <a:r>
              <a:rPr lang="es-ES_tradnl" sz="1000" dirty="0" smtClean="0">
                <a:solidFill>
                  <a:schemeClr val="accent2"/>
                </a:solidFill>
              </a:rPr>
              <a:t>piezas</a:t>
            </a:r>
            <a:endParaRPr lang="es-ES_tradnl" sz="1000" dirty="0">
              <a:solidFill>
                <a:schemeClr val="accent2"/>
              </a:solidFill>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517317" y="304800"/>
            <a:ext cx="6109365"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Introducción</a:t>
            </a:r>
          </a:p>
        </p:txBody>
      </p:sp>
      <p:sp>
        <p:nvSpPr>
          <p:cNvPr id="3" name="CuadroTexto 2"/>
          <p:cNvSpPr txBox="1"/>
          <p:nvPr/>
        </p:nvSpPr>
        <p:spPr>
          <a:xfrm>
            <a:off x="990600" y="1524000"/>
            <a:ext cx="6635750" cy="3786188"/>
          </a:xfrm>
          <a:prstGeom prst="rect">
            <a:avLst/>
          </a:prstGeom>
          <a:noFill/>
        </p:spPr>
        <p:txBody>
          <a:bodyPr>
            <a:spAutoFit/>
          </a:bodyPr>
          <a:lstStyle/>
          <a:p>
            <a:pPr algn="just" fontAlgn="auto">
              <a:spcBef>
                <a:spcPts val="0"/>
              </a:spcBef>
              <a:spcAft>
                <a:spcPts val="0"/>
              </a:spcAft>
              <a:defRPr/>
            </a:pPr>
            <a:r>
              <a:rPr lang="es-ES_tradnl" sz="2000" dirty="0">
                <a:solidFill>
                  <a:schemeClr val="tx1">
                    <a:lumMod val="50000"/>
                  </a:schemeClr>
                </a:solidFill>
                <a:latin typeface="+mn-lt"/>
                <a:ea typeface="+mn-ea"/>
                <a:cs typeface="+mn-cs"/>
              </a:rPr>
              <a:t>Lisec es un grupo de empresas dedicado a la producción de maquinaria para la fabricación de vidrio plano y doble acristalamiento a gran escala, utilizando para ello las tecnologías más vanguardistas del sector.</a:t>
            </a:r>
          </a:p>
          <a:p>
            <a:pPr algn="just" fontAlgn="auto">
              <a:spcBef>
                <a:spcPts val="0"/>
              </a:spcBef>
              <a:spcAft>
                <a:spcPts val="0"/>
              </a:spcAft>
              <a:defRPr/>
            </a:pPr>
            <a:r>
              <a:rPr lang="es-ES_tradnl" sz="2000" dirty="0">
                <a:solidFill>
                  <a:schemeClr val="tx1">
                    <a:lumMod val="50000"/>
                  </a:schemeClr>
                </a:solidFill>
                <a:latin typeface="+mn-lt"/>
                <a:ea typeface="+mn-ea"/>
                <a:cs typeface="+mn-cs"/>
              </a:rPr>
              <a:t>El objetivo de la empresa es ser la respuesta a la industria del vidrio plano a nivel mundial, siendo pioneros en la investigación y el desarrollo de maquinaria para su producción. </a:t>
            </a:r>
          </a:p>
          <a:p>
            <a:pPr algn="just" fontAlgn="auto">
              <a:spcBef>
                <a:spcPts val="0"/>
              </a:spcBef>
              <a:spcAft>
                <a:spcPts val="0"/>
              </a:spcAft>
              <a:defRPr/>
            </a:pPr>
            <a:r>
              <a:rPr lang="es-ES_tradnl" sz="2000" dirty="0">
                <a:solidFill>
                  <a:schemeClr val="tx1">
                    <a:lumMod val="50000"/>
                  </a:schemeClr>
                </a:solidFill>
                <a:latin typeface="+mn-lt"/>
                <a:ea typeface="+mn-ea"/>
                <a:cs typeface="+mn-cs"/>
              </a:rPr>
              <a:t>Lisec está presente en 37 países y la sede central se encuentra en Austria, en la localidad de Amstetten.</a:t>
            </a:r>
          </a:p>
          <a:p>
            <a:pPr fontAlgn="auto">
              <a:spcBef>
                <a:spcPts val="0"/>
              </a:spcBef>
              <a:spcAft>
                <a:spcPts val="0"/>
              </a:spcAft>
              <a:defRPr/>
            </a:pPr>
            <a:endParaRPr lang="es-ES_tradnl" sz="2000" dirty="0">
              <a:solidFill>
                <a:schemeClr val="tx1">
                  <a:lumMod val="50000"/>
                </a:schemeClr>
              </a:solidFill>
              <a:latin typeface="+mn-lt"/>
              <a:ea typeface="+mn-ea"/>
              <a:cs typeface="+mn-cs"/>
            </a:endParaRPr>
          </a:p>
          <a:p>
            <a:pPr fontAlgn="auto">
              <a:spcBef>
                <a:spcPts val="0"/>
              </a:spcBef>
              <a:spcAft>
                <a:spcPts val="0"/>
              </a:spcAft>
              <a:defRPr/>
            </a:pPr>
            <a:r>
              <a:rPr lang="es-ES_tradnl" sz="2000" dirty="0">
                <a:solidFill>
                  <a:schemeClr val="tx1">
                    <a:lumMod val="50000"/>
                  </a:schemeClr>
                </a:solidFill>
                <a:latin typeface="+mn-lt"/>
                <a:ea typeface="+mn-ea"/>
                <a:cs typeface="+mn-cs"/>
                <a:hlinkClick r:id="rId2"/>
              </a:rPr>
              <a:t>www.lisec.com</a:t>
            </a:r>
            <a:endParaRPr lang="es-ES_tradnl" sz="2000" dirty="0">
              <a:solidFill>
                <a:schemeClr val="tx1">
                  <a:lumMod val="50000"/>
                </a:schemeClr>
              </a:solidFill>
              <a:latin typeface="+mn-lt"/>
              <a:ea typeface="+mn-ea"/>
              <a:cs typeface="+mn-cs"/>
            </a:endParaRPr>
          </a:p>
          <a:p>
            <a:pPr fontAlgn="auto">
              <a:spcBef>
                <a:spcPts val="0"/>
              </a:spcBef>
              <a:spcAft>
                <a:spcPts val="0"/>
              </a:spcAft>
              <a:defRPr/>
            </a:pPr>
            <a:endParaRPr lang="es-ES_tradnl" sz="2000" dirty="0">
              <a:solidFill>
                <a:schemeClr val="tx1">
                  <a:lumMod val="50000"/>
                </a:schemeClr>
              </a:solidFill>
              <a:latin typeface="+mn-lt"/>
              <a:ea typeface="+mn-ea"/>
              <a:cs typeface="+mn-cs"/>
            </a:endParaRPr>
          </a:p>
        </p:txBody>
      </p:sp>
      <p:sp>
        <p:nvSpPr>
          <p:cNvPr id="5" name="Botón de acción: Personalizar 4">
            <a:hlinkClick r:id="rId3" action="ppaction://hlinksldjump" highlightClick="1"/>
          </p:cNvPr>
          <p:cNvSpPr/>
          <p:nvPr/>
        </p:nvSpPr>
        <p:spPr>
          <a:xfrm>
            <a:off x="3733800" y="5876330"/>
            <a:ext cx="1454482" cy="68580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pic>
        <p:nvPicPr>
          <p:cNvPr id="6" name="Imagen 5" descr="lisec.jpg"/>
          <p:cNvPicPr>
            <a:picLocks noChangeAspect="1"/>
          </p:cNvPicPr>
          <p:nvPr/>
        </p:nvPicPr>
        <p:blipFill>
          <a:blip r:embed="rId4"/>
          <a:stretch>
            <a:fillRect/>
          </a:stretch>
        </p:blipFill>
        <p:spPr>
          <a:xfrm>
            <a:off x="6400800" y="5486400"/>
            <a:ext cx="2410901" cy="107573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redondeado 1"/>
          <p:cNvSpPr/>
          <p:nvPr/>
        </p:nvSpPr>
        <p:spPr>
          <a:xfrm>
            <a:off x="77788" y="638175"/>
            <a:ext cx="1981200" cy="609600"/>
          </a:xfrm>
          <a:prstGeom prst="round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defRPr/>
            </a:pPr>
            <a:r>
              <a:rPr lang="es-ES_tradnl" sz="1800">
                <a:solidFill>
                  <a:srgbClr val="FFFFFF"/>
                </a:solidFill>
                <a:ea typeface="ＭＳ Ｐゴシック" pitchFamily="-65" charset="-128"/>
                <a:cs typeface="ＭＳ Ｐゴシック" pitchFamily="-65" charset="-128"/>
              </a:rPr>
              <a:t>Estratégicos</a:t>
            </a:r>
          </a:p>
        </p:txBody>
      </p:sp>
      <p:sp>
        <p:nvSpPr>
          <p:cNvPr id="4" name="CuadroTexto 3"/>
          <p:cNvSpPr txBox="1"/>
          <p:nvPr/>
        </p:nvSpPr>
        <p:spPr>
          <a:xfrm>
            <a:off x="4268788" y="134938"/>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Plan de negocio</a:t>
            </a:r>
          </a:p>
        </p:txBody>
      </p:sp>
      <p:sp>
        <p:nvSpPr>
          <p:cNvPr id="6" name="CuadroTexto 5"/>
          <p:cNvSpPr txBox="1"/>
          <p:nvPr/>
        </p:nvSpPr>
        <p:spPr>
          <a:xfrm>
            <a:off x="2744788" y="563563"/>
            <a:ext cx="1066800" cy="461962"/>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Planificación comercial</a:t>
            </a:r>
          </a:p>
        </p:txBody>
      </p:sp>
      <p:sp>
        <p:nvSpPr>
          <p:cNvPr id="7" name="CuadroTexto 6"/>
          <p:cNvSpPr txBox="1"/>
          <p:nvPr/>
        </p:nvSpPr>
        <p:spPr>
          <a:xfrm>
            <a:off x="2592388" y="1247775"/>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Acción comercial</a:t>
            </a:r>
          </a:p>
        </p:txBody>
      </p:sp>
      <p:sp>
        <p:nvSpPr>
          <p:cNvPr id="8" name="CuadroTexto 7"/>
          <p:cNvSpPr txBox="1"/>
          <p:nvPr/>
        </p:nvSpPr>
        <p:spPr>
          <a:xfrm>
            <a:off x="4268788" y="563563"/>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Presupuesto</a:t>
            </a:r>
          </a:p>
        </p:txBody>
      </p:sp>
      <p:sp>
        <p:nvSpPr>
          <p:cNvPr id="9" name="CuadroTexto 8"/>
          <p:cNvSpPr txBox="1"/>
          <p:nvPr/>
        </p:nvSpPr>
        <p:spPr>
          <a:xfrm>
            <a:off x="4268788" y="1062038"/>
            <a:ext cx="1371600" cy="461962"/>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Asignación de recursos</a:t>
            </a:r>
          </a:p>
        </p:txBody>
      </p:sp>
      <p:sp>
        <p:nvSpPr>
          <p:cNvPr id="10" name="CuadroTexto 9"/>
          <p:cNvSpPr txBox="1"/>
          <p:nvPr/>
        </p:nvSpPr>
        <p:spPr>
          <a:xfrm>
            <a:off x="6021388" y="563563"/>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Control y gestión</a:t>
            </a:r>
          </a:p>
        </p:txBody>
      </p:sp>
      <p:sp>
        <p:nvSpPr>
          <p:cNvPr id="11" name="Rectángulo redondeado 10"/>
          <p:cNvSpPr/>
          <p:nvPr/>
        </p:nvSpPr>
        <p:spPr>
          <a:xfrm>
            <a:off x="190500" y="2089150"/>
            <a:ext cx="1866900" cy="517525"/>
          </a:xfrm>
          <a:prstGeom prst="round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defRPr/>
            </a:pPr>
            <a:r>
              <a:rPr lang="es-ES_tradnl" sz="1800">
                <a:solidFill>
                  <a:srgbClr val="FFFFFF"/>
                </a:solidFill>
                <a:ea typeface="ＭＳ Ｐゴシック" pitchFamily="-65" charset="-128"/>
                <a:cs typeface="ＭＳ Ｐゴシック" pitchFamily="-65" charset="-128"/>
              </a:rPr>
              <a:t>Proceso Clave 1</a:t>
            </a:r>
          </a:p>
        </p:txBody>
      </p:sp>
      <p:sp>
        <p:nvSpPr>
          <p:cNvPr id="13" name="CuadroTexto 12"/>
          <p:cNvSpPr txBox="1"/>
          <p:nvPr/>
        </p:nvSpPr>
        <p:spPr>
          <a:xfrm>
            <a:off x="2133600" y="2238375"/>
            <a:ext cx="1144588" cy="276225"/>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Venta máquina</a:t>
            </a:r>
          </a:p>
        </p:txBody>
      </p:sp>
      <p:sp>
        <p:nvSpPr>
          <p:cNvPr id="14" name="CuadroTexto 13"/>
          <p:cNvSpPr txBox="1"/>
          <p:nvPr/>
        </p:nvSpPr>
        <p:spPr>
          <a:xfrm>
            <a:off x="3505200" y="2239963"/>
            <a:ext cx="1524000" cy="276225"/>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¿cliente registrado?</a:t>
            </a:r>
          </a:p>
        </p:txBody>
      </p:sp>
      <p:sp>
        <p:nvSpPr>
          <p:cNvPr id="16" name="CuadroTexto 15"/>
          <p:cNvSpPr txBox="1"/>
          <p:nvPr/>
        </p:nvSpPr>
        <p:spPr>
          <a:xfrm>
            <a:off x="5334000" y="2100263"/>
            <a:ext cx="381000" cy="277812"/>
          </a:xfrm>
          <a:prstGeom prst="rect">
            <a:avLst/>
          </a:prstGeom>
        </p:spPr>
        <p:style>
          <a:lnRef idx="1">
            <a:schemeClr val="accent3"/>
          </a:lnRef>
          <a:fillRef idx="3">
            <a:schemeClr val="accent3"/>
          </a:fillRef>
          <a:effectRef idx="2">
            <a:schemeClr val="accent3"/>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Si</a:t>
            </a:r>
          </a:p>
        </p:txBody>
      </p:sp>
      <p:sp>
        <p:nvSpPr>
          <p:cNvPr id="17" name="CuadroTexto 16"/>
          <p:cNvSpPr txBox="1"/>
          <p:nvPr/>
        </p:nvSpPr>
        <p:spPr>
          <a:xfrm>
            <a:off x="5334000" y="2514600"/>
            <a:ext cx="381000" cy="276225"/>
          </a:xfrm>
          <a:prstGeom prst="rect">
            <a:avLst/>
          </a:prstGeom>
        </p:spPr>
        <p:style>
          <a:lnRef idx="1">
            <a:schemeClr val="accent2"/>
          </a:lnRef>
          <a:fillRef idx="3">
            <a:schemeClr val="accent2"/>
          </a:fillRef>
          <a:effectRef idx="2">
            <a:schemeClr val="accent2"/>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No</a:t>
            </a:r>
          </a:p>
        </p:txBody>
      </p:sp>
      <p:sp>
        <p:nvSpPr>
          <p:cNvPr id="18" name="CuadroTexto 17"/>
          <p:cNvSpPr txBox="1"/>
          <p:nvPr/>
        </p:nvSpPr>
        <p:spPr>
          <a:xfrm>
            <a:off x="5867400" y="2098675"/>
            <a:ext cx="1600200" cy="277813"/>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Consulta información</a:t>
            </a:r>
          </a:p>
        </p:txBody>
      </p:sp>
      <p:sp>
        <p:nvSpPr>
          <p:cNvPr id="19" name="CuadroTexto 18"/>
          <p:cNvSpPr txBox="1"/>
          <p:nvPr/>
        </p:nvSpPr>
        <p:spPr>
          <a:xfrm>
            <a:off x="5867400" y="2514600"/>
            <a:ext cx="1600200" cy="276225"/>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Registrar información</a:t>
            </a:r>
          </a:p>
        </p:txBody>
      </p:sp>
      <p:sp>
        <p:nvSpPr>
          <p:cNvPr id="20" name="Cerrar llave 19"/>
          <p:cNvSpPr/>
          <p:nvPr/>
        </p:nvSpPr>
        <p:spPr>
          <a:xfrm>
            <a:off x="7467600" y="2098675"/>
            <a:ext cx="152400" cy="692150"/>
          </a:xfrm>
          <a:prstGeom prst="rightBrace">
            <a:avLst>
              <a:gd name="adj1" fmla="val 8333"/>
              <a:gd name="adj2" fmla="val 48166"/>
            </a:avLst>
          </a:prstGeom>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s-ES_tradnl" sz="1800"/>
          </a:p>
        </p:txBody>
      </p:sp>
      <p:sp>
        <p:nvSpPr>
          <p:cNvPr id="21" name="CuadroTexto 20"/>
          <p:cNvSpPr txBox="1"/>
          <p:nvPr/>
        </p:nvSpPr>
        <p:spPr>
          <a:xfrm>
            <a:off x="7620000" y="2238375"/>
            <a:ext cx="1371600" cy="460375"/>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Confirmación del pedido</a:t>
            </a:r>
          </a:p>
        </p:txBody>
      </p:sp>
      <p:sp>
        <p:nvSpPr>
          <p:cNvPr id="22" name="CuadroTexto 21"/>
          <p:cNvSpPr txBox="1"/>
          <p:nvPr/>
        </p:nvSpPr>
        <p:spPr>
          <a:xfrm>
            <a:off x="7620000" y="3022600"/>
            <a:ext cx="1371600" cy="461963"/>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Confirmación y pedido a Austria</a:t>
            </a:r>
          </a:p>
        </p:txBody>
      </p:sp>
      <p:sp>
        <p:nvSpPr>
          <p:cNvPr id="23" name="CuadroTexto 22"/>
          <p:cNvSpPr txBox="1"/>
          <p:nvPr/>
        </p:nvSpPr>
        <p:spPr>
          <a:xfrm>
            <a:off x="6096000" y="3022600"/>
            <a:ext cx="1371600" cy="461963"/>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Presupuesto y oferta al cliente</a:t>
            </a:r>
          </a:p>
        </p:txBody>
      </p:sp>
      <p:sp>
        <p:nvSpPr>
          <p:cNvPr id="24" name="CuadroTexto 23"/>
          <p:cNvSpPr txBox="1"/>
          <p:nvPr/>
        </p:nvSpPr>
        <p:spPr>
          <a:xfrm>
            <a:off x="4800600" y="3114675"/>
            <a:ext cx="1219200" cy="277813"/>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¿Acepta?</a:t>
            </a:r>
          </a:p>
        </p:txBody>
      </p:sp>
      <p:sp>
        <p:nvSpPr>
          <p:cNvPr id="25" name="CuadroTexto 24"/>
          <p:cNvSpPr txBox="1"/>
          <p:nvPr/>
        </p:nvSpPr>
        <p:spPr>
          <a:xfrm>
            <a:off x="4191000" y="2884488"/>
            <a:ext cx="381000" cy="276225"/>
          </a:xfrm>
          <a:prstGeom prst="rect">
            <a:avLst/>
          </a:prstGeom>
        </p:spPr>
        <p:style>
          <a:lnRef idx="1">
            <a:schemeClr val="accent2"/>
          </a:lnRef>
          <a:fillRef idx="3">
            <a:schemeClr val="accent2"/>
          </a:fillRef>
          <a:effectRef idx="2">
            <a:schemeClr val="accent2"/>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No</a:t>
            </a:r>
          </a:p>
        </p:txBody>
      </p:sp>
      <p:sp>
        <p:nvSpPr>
          <p:cNvPr id="26" name="CuadroTexto 25"/>
          <p:cNvSpPr txBox="1"/>
          <p:nvPr/>
        </p:nvSpPr>
        <p:spPr>
          <a:xfrm>
            <a:off x="4191000" y="3262313"/>
            <a:ext cx="381000" cy="277812"/>
          </a:xfrm>
          <a:prstGeom prst="rect">
            <a:avLst/>
          </a:prstGeom>
        </p:spPr>
        <p:style>
          <a:lnRef idx="1">
            <a:schemeClr val="accent3"/>
          </a:lnRef>
          <a:fillRef idx="3">
            <a:schemeClr val="accent3"/>
          </a:fillRef>
          <a:effectRef idx="2">
            <a:schemeClr val="accent3"/>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Si</a:t>
            </a:r>
          </a:p>
        </p:txBody>
      </p:sp>
      <p:sp>
        <p:nvSpPr>
          <p:cNvPr id="27" name="CuadroTexto 26"/>
          <p:cNvSpPr txBox="1"/>
          <p:nvPr/>
        </p:nvSpPr>
        <p:spPr>
          <a:xfrm>
            <a:off x="2590800" y="2606675"/>
            <a:ext cx="1371600" cy="277813"/>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Negociación</a:t>
            </a:r>
          </a:p>
        </p:txBody>
      </p:sp>
      <p:sp>
        <p:nvSpPr>
          <p:cNvPr id="28" name="CuadroTexto 27"/>
          <p:cNvSpPr txBox="1"/>
          <p:nvPr/>
        </p:nvSpPr>
        <p:spPr>
          <a:xfrm>
            <a:off x="2590800" y="2884488"/>
            <a:ext cx="1371600" cy="276225"/>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Cancelación</a:t>
            </a:r>
          </a:p>
        </p:txBody>
      </p:sp>
      <p:sp>
        <p:nvSpPr>
          <p:cNvPr id="29" name="CuadroTexto 28"/>
          <p:cNvSpPr txBox="1"/>
          <p:nvPr/>
        </p:nvSpPr>
        <p:spPr>
          <a:xfrm>
            <a:off x="2590800" y="3262313"/>
            <a:ext cx="1371600" cy="461962"/>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Confirmación del pedido</a:t>
            </a:r>
          </a:p>
        </p:txBody>
      </p:sp>
      <p:sp>
        <p:nvSpPr>
          <p:cNvPr id="30" name="CuadroTexto 29"/>
          <p:cNvSpPr txBox="1"/>
          <p:nvPr/>
        </p:nvSpPr>
        <p:spPr>
          <a:xfrm>
            <a:off x="1066800" y="3262313"/>
            <a:ext cx="1371600" cy="461962"/>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¿Realización del primer pago?</a:t>
            </a:r>
          </a:p>
        </p:txBody>
      </p:sp>
      <p:sp>
        <p:nvSpPr>
          <p:cNvPr id="31" name="CuadroTexto 30"/>
          <p:cNvSpPr txBox="1"/>
          <p:nvPr/>
        </p:nvSpPr>
        <p:spPr>
          <a:xfrm>
            <a:off x="1066800" y="3962400"/>
            <a:ext cx="381000" cy="276225"/>
          </a:xfrm>
          <a:prstGeom prst="rect">
            <a:avLst/>
          </a:prstGeom>
        </p:spPr>
        <p:style>
          <a:lnRef idx="1">
            <a:schemeClr val="accent2"/>
          </a:lnRef>
          <a:fillRef idx="3">
            <a:schemeClr val="accent2"/>
          </a:fillRef>
          <a:effectRef idx="2">
            <a:schemeClr val="accent2"/>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No</a:t>
            </a:r>
          </a:p>
        </p:txBody>
      </p:sp>
      <p:sp>
        <p:nvSpPr>
          <p:cNvPr id="32" name="CuadroTexto 31"/>
          <p:cNvSpPr txBox="1"/>
          <p:nvPr/>
        </p:nvSpPr>
        <p:spPr>
          <a:xfrm>
            <a:off x="1752600" y="3962400"/>
            <a:ext cx="381000" cy="276225"/>
          </a:xfrm>
          <a:prstGeom prst="rect">
            <a:avLst/>
          </a:prstGeom>
        </p:spPr>
        <p:style>
          <a:lnRef idx="1">
            <a:schemeClr val="accent3"/>
          </a:lnRef>
          <a:fillRef idx="3">
            <a:schemeClr val="accent3"/>
          </a:fillRef>
          <a:effectRef idx="2">
            <a:schemeClr val="accent3"/>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Si</a:t>
            </a:r>
          </a:p>
        </p:txBody>
      </p:sp>
      <p:sp>
        <p:nvSpPr>
          <p:cNvPr id="33" name="CuadroTexto 32"/>
          <p:cNvSpPr txBox="1"/>
          <p:nvPr/>
        </p:nvSpPr>
        <p:spPr>
          <a:xfrm>
            <a:off x="76200" y="4614863"/>
            <a:ext cx="1143000" cy="277812"/>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Cancelación</a:t>
            </a:r>
          </a:p>
        </p:txBody>
      </p:sp>
      <p:sp>
        <p:nvSpPr>
          <p:cNvPr id="34" name="CuadroTexto 33"/>
          <p:cNvSpPr txBox="1"/>
          <p:nvPr/>
        </p:nvSpPr>
        <p:spPr>
          <a:xfrm>
            <a:off x="1447800" y="4614863"/>
            <a:ext cx="1371600" cy="461962"/>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Producción y envío al término</a:t>
            </a:r>
          </a:p>
        </p:txBody>
      </p:sp>
      <p:sp>
        <p:nvSpPr>
          <p:cNvPr id="35" name="CuadroTexto 34"/>
          <p:cNvSpPr txBox="1"/>
          <p:nvPr/>
        </p:nvSpPr>
        <p:spPr>
          <a:xfrm>
            <a:off x="2971800" y="3922713"/>
            <a:ext cx="1371600" cy="461962"/>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¿Realización del segundo pago?</a:t>
            </a:r>
          </a:p>
        </p:txBody>
      </p:sp>
      <p:sp>
        <p:nvSpPr>
          <p:cNvPr id="36" name="CuadroTexto 35"/>
          <p:cNvSpPr txBox="1"/>
          <p:nvPr/>
        </p:nvSpPr>
        <p:spPr>
          <a:xfrm>
            <a:off x="4648200" y="3724275"/>
            <a:ext cx="381000" cy="277813"/>
          </a:xfrm>
          <a:prstGeom prst="rect">
            <a:avLst/>
          </a:prstGeom>
        </p:spPr>
        <p:style>
          <a:lnRef idx="1">
            <a:schemeClr val="accent2"/>
          </a:lnRef>
          <a:fillRef idx="3">
            <a:schemeClr val="accent2"/>
          </a:fillRef>
          <a:effectRef idx="2">
            <a:schemeClr val="accent2"/>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No</a:t>
            </a:r>
          </a:p>
        </p:txBody>
      </p:sp>
      <p:sp>
        <p:nvSpPr>
          <p:cNvPr id="37" name="CuadroTexto 36"/>
          <p:cNvSpPr txBox="1"/>
          <p:nvPr/>
        </p:nvSpPr>
        <p:spPr>
          <a:xfrm>
            <a:off x="5181600" y="3540125"/>
            <a:ext cx="1371600" cy="461963"/>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No se entrega la máquina</a:t>
            </a:r>
          </a:p>
        </p:txBody>
      </p:sp>
      <p:sp>
        <p:nvSpPr>
          <p:cNvPr id="38" name="CuadroTexto 37"/>
          <p:cNvSpPr txBox="1"/>
          <p:nvPr/>
        </p:nvSpPr>
        <p:spPr>
          <a:xfrm>
            <a:off x="4648200" y="4238625"/>
            <a:ext cx="381000" cy="277813"/>
          </a:xfrm>
          <a:prstGeom prst="rect">
            <a:avLst/>
          </a:prstGeom>
        </p:spPr>
        <p:style>
          <a:lnRef idx="1">
            <a:schemeClr val="accent3"/>
          </a:lnRef>
          <a:fillRef idx="3">
            <a:schemeClr val="accent3"/>
          </a:fillRef>
          <a:effectRef idx="2">
            <a:schemeClr val="accent3"/>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Si</a:t>
            </a:r>
          </a:p>
        </p:txBody>
      </p:sp>
      <p:sp>
        <p:nvSpPr>
          <p:cNvPr id="39" name="CuadroTexto 38"/>
          <p:cNvSpPr txBox="1"/>
          <p:nvPr/>
        </p:nvSpPr>
        <p:spPr>
          <a:xfrm>
            <a:off x="5181600" y="4154488"/>
            <a:ext cx="1371600" cy="460375"/>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Montaje y puesta a punto </a:t>
            </a:r>
          </a:p>
        </p:txBody>
      </p:sp>
      <p:sp>
        <p:nvSpPr>
          <p:cNvPr id="40" name="CuadroTexto 39"/>
          <p:cNvSpPr txBox="1"/>
          <p:nvPr/>
        </p:nvSpPr>
        <p:spPr>
          <a:xfrm>
            <a:off x="6934200" y="4154488"/>
            <a:ext cx="1371600" cy="460375"/>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Realización del último pago</a:t>
            </a:r>
          </a:p>
        </p:txBody>
      </p:sp>
      <p:sp>
        <p:nvSpPr>
          <p:cNvPr id="41" name="Rectángulo redondeado 40"/>
          <p:cNvSpPr/>
          <p:nvPr/>
        </p:nvSpPr>
        <p:spPr>
          <a:xfrm>
            <a:off x="76200" y="5410200"/>
            <a:ext cx="1981200" cy="609600"/>
          </a:xfrm>
          <a:prstGeom prst="round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defRPr/>
            </a:pPr>
            <a:r>
              <a:rPr lang="es-ES_tradnl" sz="1800">
                <a:solidFill>
                  <a:srgbClr val="FFFFFF"/>
                </a:solidFill>
                <a:ea typeface="ＭＳ Ｐゴシック" pitchFamily="-65" charset="-128"/>
                <a:cs typeface="ＭＳ Ｐゴシック" pitchFamily="-65" charset="-128"/>
              </a:rPr>
              <a:t>Apoyo</a:t>
            </a:r>
          </a:p>
        </p:txBody>
      </p:sp>
      <p:sp>
        <p:nvSpPr>
          <p:cNvPr id="43" name="CuadroTexto 42"/>
          <p:cNvSpPr txBox="1"/>
          <p:nvPr/>
        </p:nvSpPr>
        <p:spPr>
          <a:xfrm>
            <a:off x="3278188" y="5548313"/>
            <a:ext cx="1371600" cy="277812"/>
          </a:xfrm>
          <a:prstGeom prst="rect">
            <a:avLst/>
          </a:prstGeom>
        </p:spPr>
        <p:style>
          <a:lnRef idx="1">
            <a:schemeClr val="accent1"/>
          </a:lnRef>
          <a:fillRef idx="2">
            <a:schemeClr val="accent1"/>
          </a:fillRef>
          <a:effectRef idx="1">
            <a:schemeClr val="accent1"/>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Contabilidad</a:t>
            </a:r>
          </a:p>
        </p:txBody>
      </p:sp>
      <p:cxnSp>
        <p:nvCxnSpPr>
          <p:cNvPr id="45" name="Conector recto 44"/>
          <p:cNvCxnSpPr>
            <a:stCxn id="4" idx="2"/>
          </p:cNvCxnSpPr>
          <p:nvPr/>
        </p:nvCxnSpPr>
        <p:spPr>
          <a:xfrm rot="5400000">
            <a:off x="4877594" y="488156"/>
            <a:ext cx="1524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7" name="Conector recto 46"/>
          <p:cNvCxnSpPr>
            <a:stCxn id="8" idx="2"/>
            <a:endCxn id="9" idx="0"/>
          </p:cNvCxnSpPr>
          <p:nvPr/>
        </p:nvCxnSpPr>
        <p:spPr>
          <a:xfrm rot="16200000" flipH="1">
            <a:off x="4842669" y="950119"/>
            <a:ext cx="22225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Conector recto 48"/>
          <p:cNvCxnSpPr>
            <a:stCxn id="8" idx="1"/>
          </p:cNvCxnSpPr>
          <p:nvPr/>
        </p:nvCxnSpPr>
        <p:spPr>
          <a:xfrm rot="10800000">
            <a:off x="3811588" y="701675"/>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5" name="Conector recto 54"/>
          <p:cNvCxnSpPr>
            <a:stCxn id="6" idx="2"/>
            <a:endCxn id="7" idx="0"/>
          </p:cNvCxnSpPr>
          <p:nvPr/>
        </p:nvCxnSpPr>
        <p:spPr>
          <a:xfrm rot="5400000">
            <a:off x="3167063" y="1136650"/>
            <a:ext cx="22066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Conector recto 57"/>
          <p:cNvCxnSpPr>
            <a:stCxn id="8" idx="3"/>
            <a:endCxn id="10" idx="1"/>
          </p:cNvCxnSpPr>
          <p:nvPr/>
        </p:nvCxnSpPr>
        <p:spPr>
          <a:xfrm>
            <a:off x="5640388" y="701675"/>
            <a:ext cx="3810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68" name="Conector recto 67"/>
          <p:cNvCxnSpPr>
            <a:stCxn id="13" idx="3"/>
            <a:endCxn id="14" idx="1"/>
          </p:cNvCxnSpPr>
          <p:nvPr/>
        </p:nvCxnSpPr>
        <p:spPr>
          <a:xfrm>
            <a:off x="3278188" y="2376488"/>
            <a:ext cx="227012"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77" name="Conector recto 76"/>
          <p:cNvCxnSpPr>
            <a:stCxn id="14" idx="3"/>
            <a:endCxn id="16" idx="1"/>
          </p:cNvCxnSpPr>
          <p:nvPr/>
        </p:nvCxnSpPr>
        <p:spPr>
          <a:xfrm flipV="1">
            <a:off x="5029200" y="2239963"/>
            <a:ext cx="304800" cy="138112"/>
          </a:xfrm>
          <a:prstGeom prst="line">
            <a:avLst/>
          </a:prstGeom>
        </p:spPr>
        <p:style>
          <a:lnRef idx="2">
            <a:schemeClr val="accent1"/>
          </a:lnRef>
          <a:fillRef idx="0">
            <a:schemeClr val="accent1"/>
          </a:fillRef>
          <a:effectRef idx="1">
            <a:schemeClr val="accent1"/>
          </a:effectRef>
          <a:fontRef idx="minor">
            <a:schemeClr val="tx1"/>
          </a:fontRef>
        </p:style>
      </p:cxnSp>
      <p:cxnSp>
        <p:nvCxnSpPr>
          <p:cNvPr id="80" name="Conector recto 79"/>
          <p:cNvCxnSpPr>
            <a:stCxn id="14" idx="3"/>
            <a:endCxn id="17" idx="1"/>
          </p:cNvCxnSpPr>
          <p:nvPr/>
        </p:nvCxnSpPr>
        <p:spPr>
          <a:xfrm>
            <a:off x="5029200" y="2378075"/>
            <a:ext cx="304800" cy="274638"/>
          </a:xfrm>
          <a:prstGeom prst="line">
            <a:avLst/>
          </a:prstGeom>
        </p:spPr>
        <p:style>
          <a:lnRef idx="2">
            <a:schemeClr val="accent1"/>
          </a:lnRef>
          <a:fillRef idx="0">
            <a:schemeClr val="accent1"/>
          </a:fillRef>
          <a:effectRef idx="1">
            <a:schemeClr val="accent1"/>
          </a:effectRef>
          <a:fontRef idx="minor">
            <a:schemeClr val="tx1"/>
          </a:fontRef>
        </p:style>
      </p:cxnSp>
      <p:cxnSp>
        <p:nvCxnSpPr>
          <p:cNvPr id="82" name="Conector recto 81"/>
          <p:cNvCxnSpPr>
            <a:stCxn id="27" idx="3"/>
            <a:endCxn id="25" idx="1"/>
          </p:cNvCxnSpPr>
          <p:nvPr/>
        </p:nvCxnSpPr>
        <p:spPr>
          <a:xfrm>
            <a:off x="3962400" y="2744788"/>
            <a:ext cx="228600" cy="277812"/>
          </a:xfrm>
          <a:prstGeom prst="line">
            <a:avLst/>
          </a:prstGeom>
        </p:spPr>
        <p:style>
          <a:lnRef idx="2">
            <a:schemeClr val="accent1"/>
          </a:lnRef>
          <a:fillRef idx="0">
            <a:schemeClr val="accent1"/>
          </a:fillRef>
          <a:effectRef idx="1">
            <a:schemeClr val="accent1"/>
          </a:effectRef>
          <a:fontRef idx="minor">
            <a:schemeClr val="tx1"/>
          </a:fontRef>
        </p:style>
      </p:cxnSp>
      <p:cxnSp>
        <p:nvCxnSpPr>
          <p:cNvPr id="84" name="Conector recto 83"/>
          <p:cNvCxnSpPr>
            <a:stCxn id="25" idx="1"/>
            <a:endCxn id="28" idx="3"/>
          </p:cNvCxnSpPr>
          <p:nvPr/>
        </p:nvCxnSpPr>
        <p:spPr>
          <a:xfrm rot="10800000" flipV="1">
            <a:off x="3962400" y="3022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6" name="Conector recto 85"/>
          <p:cNvCxnSpPr>
            <a:stCxn id="29" idx="3"/>
            <a:endCxn id="26" idx="1"/>
          </p:cNvCxnSpPr>
          <p:nvPr/>
        </p:nvCxnSpPr>
        <p:spPr>
          <a:xfrm flipV="1">
            <a:off x="3962400" y="3400425"/>
            <a:ext cx="228600" cy="93663"/>
          </a:xfrm>
          <a:prstGeom prst="line">
            <a:avLst/>
          </a:prstGeom>
        </p:spPr>
        <p:style>
          <a:lnRef idx="2">
            <a:schemeClr val="accent1"/>
          </a:lnRef>
          <a:fillRef idx="0">
            <a:schemeClr val="accent1"/>
          </a:fillRef>
          <a:effectRef idx="1">
            <a:schemeClr val="accent1"/>
          </a:effectRef>
          <a:fontRef idx="minor">
            <a:schemeClr val="tx1"/>
          </a:fontRef>
        </p:style>
      </p:cxnSp>
      <p:cxnSp>
        <p:nvCxnSpPr>
          <p:cNvPr id="88" name="Conector recto 87"/>
          <p:cNvCxnSpPr>
            <a:stCxn id="31" idx="2"/>
            <a:endCxn id="33" idx="0"/>
          </p:cNvCxnSpPr>
          <p:nvPr/>
        </p:nvCxnSpPr>
        <p:spPr>
          <a:xfrm rot="5400000">
            <a:off x="764381" y="4121944"/>
            <a:ext cx="376238" cy="609600"/>
          </a:xfrm>
          <a:prstGeom prst="line">
            <a:avLst/>
          </a:prstGeom>
        </p:spPr>
        <p:style>
          <a:lnRef idx="2">
            <a:schemeClr val="accent1"/>
          </a:lnRef>
          <a:fillRef idx="0">
            <a:schemeClr val="accent1"/>
          </a:fillRef>
          <a:effectRef idx="1">
            <a:schemeClr val="accent1"/>
          </a:effectRef>
          <a:fontRef idx="minor">
            <a:schemeClr val="tx1"/>
          </a:fontRef>
        </p:style>
      </p:cxnSp>
      <p:cxnSp>
        <p:nvCxnSpPr>
          <p:cNvPr id="92" name="Conector recto 91"/>
          <p:cNvCxnSpPr>
            <a:stCxn id="30" idx="2"/>
            <a:endCxn id="31" idx="0"/>
          </p:cNvCxnSpPr>
          <p:nvPr/>
        </p:nvCxnSpPr>
        <p:spPr>
          <a:xfrm rot="5400000">
            <a:off x="1385887" y="3595688"/>
            <a:ext cx="238125" cy="495300"/>
          </a:xfrm>
          <a:prstGeom prst="line">
            <a:avLst/>
          </a:prstGeom>
        </p:spPr>
        <p:style>
          <a:lnRef idx="2">
            <a:schemeClr val="accent1"/>
          </a:lnRef>
          <a:fillRef idx="0">
            <a:schemeClr val="accent1"/>
          </a:fillRef>
          <a:effectRef idx="1">
            <a:schemeClr val="accent1"/>
          </a:effectRef>
          <a:fontRef idx="minor">
            <a:schemeClr val="tx1"/>
          </a:fontRef>
        </p:style>
      </p:cxnSp>
      <p:cxnSp>
        <p:nvCxnSpPr>
          <p:cNvPr id="94" name="Conector recto 93"/>
          <p:cNvCxnSpPr>
            <a:stCxn id="30" idx="2"/>
            <a:endCxn id="32" idx="0"/>
          </p:cNvCxnSpPr>
          <p:nvPr/>
        </p:nvCxnSpPr>
        <p:spPr>
          <a:xfrm rot="16200000" flipH="1">
            <a:off x="1728787" y="3748088"/>
            <a:ext cx="238125" cy="190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96" name="Conector recto 95"/>
          <p:cNvCxnSpPr>
            <a:stCxn id="32" idx="2"/>
            <a:endCxn id="34" idx="0"/>
          </p:cNvCxnSpPr>
          <p:nvPr/>
        </p:nvCxnSpPr>
        <p:spPr>
          <a:xfrm rot="16200000" flipH="1">
            <a:off x="1850231" y="4331494"/>
            <a:ext cx="376238" cy="190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98" name="Conector recto 97"/>
          <p:cNvCxnSpPr>
            <a:stCxn id="35" idx="3"/>
            <a:endCxn id="36" idx="1"/>
          </p:cNvCxnSpPr>
          <p:nvPr/>
        </p:nvCxnSpPr>
        <p:spPr>
          <a:xfrm flipV="1">
            <a:off x="4343400" y="3862388"/>
            <a:ext cx="304800" cy="2921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0" name="Conector recto 99"/>
          <p:cNvCxnSpPr>
            <a:stCxn id="35" idx="3"/>
            <a:endCxn id="38" idx="1"/>
          </p:cNvCxnSpPr>
          <p:nvPr/>
        </p:nvCxnSpPr>
        <p:spPr>
          <a:xfrm>
            <a:off x="4343400" y="4154488"/>
            <a:ext cx="304800" cy="223837"/>
          </a:xfrm>
          <a:prstGeom prst="line">
            <a:avLst/>
          </a:prstGeom>
        </p:spPr>
        <p:style>
          <a:lnRef idx="2">
            <a:schemeClr val="accent1"/>
          </a:lnRef>
          <a:fillRef idx="0">
            <a:schemeClr val="accent1"/>
          </a:fillRef>
          <a:effectRef idx="1">
            <a:schemeClr val="accent1"/>
          </a:effectRef>
          <a:fontRef idx="minor">
            <a:schemeClr val="tx1"/>
          </a:fontRef>
        </p:style>
      </p:cxnSp>
      <p:cxnSp>
        <p:nvCxnSpPr>
          <p:cNvPr id="102" name="Conector recto 101"/>
          <p:cNvCxnSpPr>
            <a:stCxn id="36" idx="3"/>
            <a:endCxn id="37" idx="1"/>
          </p:cNvCxnSpPr>
          <p:nvPr/>
        </p:nvCxnSpPr>
        <p:spPr>
          <a:xfrm flipV="1">
            <a:off x="5029200" y="3770313"/>
            <a:ext cx="152400" cy="9207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4" name="Conector recto 103"/>
          <p:cNvCxnSpPr>
            <a:stCxn id="38" idx="3"/>
            <a:endCxn id="39" idx="1"/>
          </p:cNvCxnSpPr>
          <p:nvPr/>
        </p:nvCxnSpPr>
        <p:spPr>
          <a:xfrm>
            <a:off x="5029200" y="4378325"/>
            <a:ext cx="152400" cy="635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6" name="Conector recto 105"/>
          <p:cNvCxnSpPr>
            <a:stCxn id="16" idx="3"/>
            <a:endCxn id="18" idx="1"/>
          </p:cNvCxnSpPr>
          <p:nvPr/>
        </p:nvCxnSpPr>
        <p:spPr>
          <a:xfrm flipV="1">
            <a:off x="5715000" y="2238375"/>
            <a:ext cx="1524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08" name="Conector recto 107"/>
          <p:cNvCxnSpPr>
            <a:stCxn id="17" idx="3"/>
            <a:endCxn id="19" idx="1"/>
          </p:cNvCxnSpPr>
          <p:nvPr/>
        </p:nvCxnSpPr>
        <p:spPr>
          <a:xfrm>
            <a:off x="5715000" y="2652713"/>
            <a:ext cx="1524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110" name="Conector recto 109"/>
          <p:cNvCxnSpPr>
            <a:stCxn id="21" idx="2"/>
            <a:endCxn id="22" idx="0"/>
          </p:cNvCxnSpPr>
          <p:nvPr/>
        </p:nvCxnSpPr>
        <p:spPr>
          <a:xfrm rot="5400000">
            <a:off x="8145463" y="2860675"/>
            <a:ext cx="32226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12" name="Conector recto 111"/>
          <p:cNvCxnSpPr>
            <a:stCxn id="22" idx="1"/>
            <a:endCxn id="23" idx="3"/>
          </p:cNvCxnSpPr>
          <p:nvPr/>
        </p:nvCxnSpPr>
        <p:spPr>
          <a:xfrm rot="10800000">
            <a:off x="7467600" y="3252788"/>
            <a:ext cx="1524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114" name="Conector recto 113"/>
          <p:cNvCxnSpPr>
            <a:stCxn id="24" idx="1"/>
            <a:endCxn id="25" idx="3"/>
          </p:cNvCxnSpPr>
          <p:nvPr/>
        </p:nvCxnSpPr>
        <p:spPr>
          <a:xfrm rot="10800000">
            <a:off x="4572000" y="3022600"/>
            <a:ext cx="228600" cy="2301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16" name="Conector recto 115"/>
          <p:cNvCxnSpPr>
            <a:stCxn id="23" idx="1"/>
            <a:endCxn id="24" idx="3"/>
          </p:cNvCxnSpPr>
          <p:nvPr/>
        </p:nvCxnSpPr>
        <p:spPr>
          <a:xfrm rot="10800000">
            <a:off x="6019800" y="3252788"/>
            <a:ext cx="762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118" name="Conector recto 117"/>
          <p:cNvCxnSpPr>
            <a:stCxn id="26" idx="3"/>
            <a:endCxn id="24" idx="1"/>
          </p:cNvCxnSpPr>
          <p:nvPr/>
        </p:nvCxnSpPr>
        <p:spPr>
          <a:xfrm flipV="1">
            <a:off x="4572000" y="3252788"/>
            <a:ext cx="228600" cy="147637"/>
          </a:xfrm>
          <a:prstGeom prst="line">
            <a:avLst/>
          </a:prstGeom>
        </p:spPr>
        <p:style>
          <a:lnRef idx="2">
            <a:schemeClr val="accent1"/>
          </a:lnRef>
          <a:fillRef idx="0">
            <a:schemeClr val="accent1"/>
          </a:fillRef>
          <a:effectRef idx="1">
            <a:schemeClr val="accent1"/>
          </a:effectRef>
          <a:fontRef idx="minor">
            <a:schemeClr val="tx1"/>
          </a:fontRef>
        </p:style>
      </p:cxnSp>
      <p:cxnSp>
        <p:nvCxnSpPr>
          <p:cNvPr id="123" name="Conector recto 122"/>
          <p:cNvCxnSpPr>
            <a:stCxn id="29" idx="1"/>
            <a:endCxn id="30" idx="3"/>
          </p:cNvCxnSpPr>
          <p:nvPr/>
        </p:nvCxnSpPr>
        <p:spPr>
          <a:xfrm rot="10800000">
            <a:off x="2438400" y="3494088"/>
            <a:ext cx="1524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128" name="Conector recto 127"/>
          <p:cNvCxnSpPr>
            <a:stCxn id="34" idx="3"/>
            <a:endCxn id="35" idx="1"/>
          </p:cNvCxnSpPr>
          <p:nvPr/>
        </p:nvCxnSpPr>
        <p:spPr>
          <a:xfrm flipV="1">
            <a:off x="2819400" y="4154488"/>
            <a:ext cx="152400" cy="69215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0" name="Conector recto 129"/>
          <p:cNvCxnSpPr>
            <a:stCxn id="39" idx="3"/>
            <a:endCxn id="40" idx="1"/>
          </p:cNvCxnSpPr>
          <p:nvPr/>
        </p:nvCxnSpPr>
        <p:spPr>
          <a:xfrm>
            <a:off x="6553200" y="4384675"/>
            <a:ext cx="3810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35" name="Conector recto 134"/>
          <p:cNvCxnSpPr>
            <a:stCxn id="27" idx="1"/>
          </p:cNvCxnSpPr>
          <p:nvPr/>
        </p:nvCxnSpPr>
        <p:spPr>
          <a:xfrm rot="10800000">
            <a:off x="76200" y="2744788"/>
            <a:ext cx="25146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137" name="Conector recto 136"/>
          <p:cNvCxnSpPr/>
          <p:nvPr/>
        </p:nvCxnSpPr>
        <p:spPr>
          <a:xfrm rot="5400000" flipH="1" flipV="1">
            <a:off x="-343694" y="2326482"/>
            <a:ext cx="841375"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40" name="Conector angular 139"/>
          <p:cNvCxnSpPr>
            <a:endCxn id="21" idx="0"/>
          </p:cNvCxnSpPr>
          <p:nvPr/>
        </p:nvCxnSpPr>
        <p:spPr>
          <a:xfrm>
            <a:off x="76200" y="1906588"/>
            <a:ext cx="8229600" cy="331787"/>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7" name="Conector recto 146"/>
          <p:cNvCxnSpPr/>
          <p:nvPr/>
        </p:nvCxnSpPr>
        <p:spPr>
          <a:xfrm>
            <a:off x="0" y="5257800"/>
            <a:ext cx="9144000" cy="1588"/>
          </a:xfrm>
          <a:prstGeom prst="line">
            <a:avLst/>
          </a:prstGeom>
          <a:ln>
            <a:prstDash val="sysDash"/>
          </a:ln>
        </p:spPr>
        <p:style>
          <a:lnRef idx="2">
            <a:schemeClr val="accent2"/>
          </a:lnRef>
          <a:fillRef idx="0">
            <a:schemeClr val="accent2"/>
          </a:fillRef>
          <a:effectRef idx="1">
            <a:schemeClr val="accent2"/>
          </a:effectRef>
          <a:fontRef idx="minor">
            <a:schemeClr val="tx1"/>
          </a:fontRef>
        </p:style>
      </p:cxnSp>
      <p:cxnSp>
        <p:nvCxnSpPr>
          <p:cNvPr id="148" name="Conector recto 147"/>
          <p:cNvCxnSpPr/>
          <p:nvPr/>
        </p:nvCxnSpPr>
        <p:spPr>
          <a:xfrm>
            <a:off x="0" y="1752600"/>
            <a:ext cx="9144000" cy="1588"/>
          </a:xfrm>
          <a:prstGeom prst="line">
            <a:avLst/>
          </a:prstGeom>
          <a:ln>
            <a:prstDash val="sysDash"/>
          </a:ln>
        </p:spPr>
        <p:style>
          <a:lnRef idx="2">
            <a:schemeClr val="accent2"/>
          </a:lnRef>
          <a:fillRef idx="0">
            <a:schemeClr val="accent2"/>
          </a:fillRef>
          <a:effectRef idx="1">
            <a:schemeClr val="accent2"/>
          </a:effectRef>
          <a:fontRef idx="minor">
            <a:schemeClr val="tx1"/>
          </a:fontRef>
        </p:style>
      </p:cxnSp>
      <p:cxnSp>
        <p:nvCxnSpPr>
          <p:cNvPr id="150" name="Conector recto 149"/>
          <p:cNvCxnSpPr>
            <a:endCxn id="43" idx="0"/>
          </p:cNvCxnSpPr>
          <p:nvPr/>
        </p:nvCxnSpPr>
        <p:spPr>
          <a:xfrm rot="16200000" flipH="1">
            <a:off x="3153569" y="4737894"/>
            <a:ext cx="1162050" cy="458788"/>
          </a:xfrm>
          <a:prstGeom prst="line">
            <a:avLst/>
          </a:prstGeom>
          <a:ln>
            <a:prstDash val="lgDashDot"/>
          </a:ln>
        </p:spPr>
        <p:style>
          <a:lnRef idx="2">
            <a:schemeClr val="accent6"/>
          </a:lnRef>
          <a:fillRef idx="0">
            <a:schemeClr val="accent6"/>
          </a:fillRef>
          <a:effectRef idx="1">
            <a:schemeClr val="accent6"/>
          </a:effectRef>
          <a:fontRef idx="minor">
            <a:schemeClr val="tx1"/>
          </a:fontRef>
        </p:style>
      </p:cxnSp>
      <p:cxnSp>
        <p:nvCxnSpPr>
          <p:cNvPr id="152" name="Conector recto 151"/>
          <p:cNvCxnSpPr>
            <a:endCxn id="43" idx="0"/>
          </p:cNvCxnSpPr>
          <p:nvPr/>
        </p:nvCxnSpPr>
        <p:spPr>
          <a:xfrm>
            <a:off x="2133600" y="3724275"/>
            <a:ext cx="1830388" cy="1824038"/>
          </a:xfrm>
          <a:prstGeom prst="line">
            <a:avLst/>
          </a:prstGeom>
          <a:ln>
            <a:prstDash val="lgDashDot"/>
          </a:ln>
        </p:spPr>
        <p:style>
          <a:lnRef idx="2">
            <a:schemeClr val="accent6"/>
          </a:lnRef>
          <a:fillRef idx="0">
            <a:schemeClr val="accent6"/>
          </a:fillRef>
          <a:effectRef idx="1">
            <a:schemeClr val="accent6"/>
          </a:effectRef>
          <a:fontRef idx="minor">
            <a:schemeClr val="tx1"/>
          </a:fontRef>
        </p:style>
      </p:cxnSp>
      <p:cxnSp>
        <p:nvCxnSpPr>
          <p:cNvPr id="157" name="Conector recto 156"/>
          <p:cNvCxnSpPr>
            <a:stCxn id="43" idx="0"/>
            <a:endCxn id="40" idx="2"/>
          </p:cNvCxnSpPr>
          <p:nvPr/>
        </p:nvCxnSpPr>
        <p:spPr>
          <a:xfrm rot="5400000" flipH="1" flipV="1">
            <a:off x="5325269" y="3253582"/>
            <a:ext cx="933450" cy="3656012"/>
          </a:xfrm>
          <a:prstGeom prst="line">
            <a:avLst/>
          </a:prstGeom>
          <a:ln>
            <a:prstDash val="lgDashDot"/>
          </a:ln>
        </p:spPr>
        <p:style>
          <a:lnRef idx="2">
            <a:schemeClr val="accent6"/>
          </a:lnRef>
          <a:fillRef idx="0">
            <a:schemeClr val="accent6"/>
          </a:fillRef>
          <a:effectRef idx="1">
            <a:schemeClr val="accent6"/>
          </a:effectRef>
          <a:fontRef idx="minor">
            <a:schemeClr val="tx1"/>
          </a:fontRef>
        </p:style>
      </p:cxnSp>
      <p:cxnSp>
        <p:nvCxnSpPr>
          <p:cNvPr id="158" name="Conector recto 157"/>
          <p:cNvCxnSpPr>
            <a:stCxn id="7" idx="2"/>
            <a:endCxn id="13" idx="0"/>
          </p:cNvCxnSpPr>
          <p:nvPr/>
        </p:nvCxnSpPr>
        <p:spPr>
          <a:xfrm rot="5400000">
            <a:off x="2634456" y="1594644"/>
            <a:ext cx="714375" cy="573088"/>
          </a:xfrm>
          <a:prstGeom prst="line">
            <a:avLst/>
          </a:prstGeom>
          <a:ln>
            <a:prstDash val="lgDashDot"/>
          </a:ln>
        </p:spPr>
        <p:style>
          <a:lnRef idx="2">
            <a:schemeClr val="accent6"/>
          </a:lnRef>
          <a:fillRef idx="0">
            <a:schemeClr val="accent6"/>
          </a:fillRef>
          <a:effectRef idx="1">
            <a:schemeClr val="accent6"/>
          </a:effectRef>
          <a:fontRef idx="minor">
            <a:schemeClr val="tx1"/>
          </a:fontRef>
        </p:style>
      </p:cxnSp>
      <p:sp>
        <p:nvSpPr>
          <p:cNvPr id="78" name="Botón de acción: Personalizar 77">
            <a:hlinkClick r:id="rId2"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
        <p:nvSpPr>
          <p:cNvPr id="79" name="Botón de acción: Personalizar 78">
            <a:hlinkClick r:id="" action="ppaction://hlinkshowjump?jump=nextslide" highlightClick="1"/>
          </p:cNvPr>
          <p:cNvSpPr/>
          <p:nvPr/>
        </p:nvSpPr>
        <p:spPr>
          <a:xfrm>
            <a:off x="5981701"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Siguiente</a:t>
            </a:r>
          </a:p>
        </p:txBody>
      </p:sp>
    </p:spTree>
  </p:cSld>
  <p:clrMapOvr>
    <a:masterClrMapping/>
  </p:clrMapOvr>
  <p:transition>
    <p:dissolv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cxnSp>
        <p:nvCxnSpPr>
          <p:cNvPr id="76" name="Conector recto 75"/>
          <p:cNvCxnSpPr>
            <a:stCxn id="14" idx="2"/>
          </p:cNvCxnSpPr>
          <p:nvPr/>
        </p:nvCxnSpPr>
        <p:spPr>
          <a:xfrm rot="5400000">
            <a:off x="4290219" y="3171031"/>
            <a:ext cx="2052638" cy="2701925"/>
          </a:xfrm>
          <a:prstGeom prst="line">
            <a:avLst/>
          </a:prstGeom>
          <a:ln>
            <a:prstDash val="lgDashDot"/>
          </a:ln>
        </p:spPr>
        <p:style>
          <a:lnRef idx="2">
            <a:schemeClr val="accent6"/>
          </a:lnRef>
          <a:fillRef idx="0">
            <a:schemeClr val="accent6"/>
          </a:fillRef>
          <a:effectRef idx="1">
            <a:schemeClr val="accent6"/>
          </a:effectRef>
          <a:fontRef idx="minor">
            <a:schemeClr val="tx1"/>
          </a:fontRef>
        </p:style>
      </p:cxnSp>
      <p:sp>
        <p:nvSpPr>
          <p:cNvPr id="2" name="Rectángulo redondeado 1"/>
          <p:cNvSpPr/>
          <p:nvPr/>
        </p:nvSpPr>
        <p:spPr>
          <a:xfrm>
            <a:off x="77788" y="638175"/>
            <a:ext cx="1981200" cy="609600"/>
          </a:xfrm>
          <a:prstGeom prst="round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defRPr/>
            </a:pPr>
            <a:r>
              <a:rPr lang="es-ES_tradnl" sz="1800">
                <a:solidFill>
                  <a:srgbClr val="FFFFFF"/>
                </a:solidFill>
                <a:ea typeface="ＭＳ Ｐゴシック" pitchFamily="-65" charset="-128"/>
                <a:cs typeface="ＭＳ Ｐゴシック" pitchFamily="-65" charset="-128"/>
              </a:rPr>
              <a:t>Estratégicos</a:t>
            </a:r>
          </a:p>
        </p:txBody>
      </p:sp>
      <p:sp>
        <p:nvSpPr>
          <p:cNvPr id="3" name="CuadroTexto 2"/>
          <p:cNvSpPr txBox="1"/>
          <p:nvPr/>
        </p:nvSpPr>
        <p:spPr>
          <a:xfrm>
            <a:off x="4268788" y="134938"/>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Plan de negocio</a:t>
            </a:r>
          </a:p>
        </p:txBody>
      </p:sp>
      <p:sp>
        <p:nvSpPr>
          <p:cNvPr id="4" name="CuadroTexto 3"/>
          <p:cNvSpPr txBox="1"/>
          <p:nvPr/>
        </p:nvSpPr>
        <p:spPr>
          <a:xfrm>
            <a:off x="2744788" y="563563"/>
            <a:ext cx="1066800" cy="461962"/>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Planificación comercial</a:t>
            </a:r>
          </a:p>
        </p:txBody>
      </p:sp>
      <p:sp>
        <p:nvSpPr>
          <p:cNvPr id="5" name="CuadroTexto 4"/>
          <p:cNvSpPr txBox="1"/>
          <p:nvPr/>
        </p:nvSpPr>
        <p:spPr>
          <a:xfrm>
            <a:off x="2592388" y="1247775"/>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Acción comercial</a:t>
            </a:r>
          </a:p>
        </p:txBody>
      </p:sp>
      <p:sp>
        <p:nvSpPr>
          <p:cNvPr id="6" name="CuadroTexto 5"/>
          <p:cNvSpPr txBox="1"/>
          <p:nvPr/>
        </p:nvSpPr>
        <p:spPr>
          <a:xfrm>
            <a:off x="4268788" y="563563"/>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Presupuesto</a:t>
            </a:r>
          </a:p>
        </p:txBody>
      </p:sp>
      <p:sp>
        <p:nvSpPr>
          <p:cNvPr id="7" name="CuadroTexto 6"/>
          <p:cNvSpPr txBox="1"/>
          <p:nvPr/>
        </p:nvSpPr>
        <p:spPr>
          <a:xfrm>
            <a:off x="4268788" y="1062038"/>
            <a:ext cx="1371600" cy="461962"/>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Asignación de recursos</a:t>
            </a:r>
          </a:p>
        </p:txBody>
      </p:sp>
      <p:sp>
        <p:nvSpPr>
          <p:cNvPr id="8" name="CuadroTexto 7"/>
          <p:cNvSpPr txBox="1"/>
          <p:nvPr/>
        </p:nvSpPr>
        <p:spPr>
          <a:xfrm>
            <a:off x="6021388" y="563563"/>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Control y gestión</a:t>
            </a:r>
          </a:p>
        </p:txBody>
      </p:sp>
      <p:sp>
        <p:nvSpPr>
          <p:cNvPr id="9" name="Rectángulo redondeado 8"/>
          <p:cNvSpPr/>
          <p:nvPr/>
        </p:nvSpPr>
        <p:spPr>
          <a:xfrm>
            <a:off x="188913" y="2790825"/>
            <a:ext cx="1866900" cy="517525"/>
          </a:xfrm>
          <a:prstGeom prst="round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defRPr/>
            </a:pPr>
            <a:r>
              <a:rPr lang="es-ES_tradnl" sz="1800">
                <a:solidFill>
                  <a:srgbClr val="FFFFFF"/>
                </a:solidFill>
                <a:ea typeface="ＭＳ Ｐゴシック" pitchFamily="-65" charset="-128"/>
                <a:cs typeface="ＭＳ Ｐゴシック" pitchFamily="-65" charset="-128"/>
              </a:rPr>
              <a:t>Proceso Clave 2 </a:t>
            </a:r>
          </a:p>
        </p:txBody>
      </p:sp>
      <p:sp>
        <p:nvSpPr>
          <p:cNvPr id="10" name="CuadroTexto 9"/>
          <p:cNvSpPr txBox="1"/>
          <p:nvPr/>
        </p:nvSpPr>
        <p:spPr>
          <a:xfrm>
            <a:off x="2132013" y="2940050"/>
            <a:ext cx="1144587" cy="276225"/>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Venta de piezas</a:t>
            </a:r>
          </a:p>
        </p:txBody>
      </p:sp>
      <p:sp>
        <p:nvSpPr>
          <p:cNvPr id="11" name="CuadroTexto 10"/>
          <p:cNvSpPr txBox="1"/>
          <p:nvPr/>
        </p:nvSpPr>
        <p:spPr>
          <a:xfrm>
            <a:off x="3503613" y="2941638"/>
            <a:ext cx="1524000" cy="276225"/>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¿Hay existencias?</a:t>
            </a:r>
          </a:p>
        </p:txBody>
      </p:sp>
      <p:sp>
        <p:nvSpPr>
          <p:cNvPr id="12" name="CuadroTexto 11"/>
          <p:cNvSpPr txBox="1"/>
          <p:nvPr/>
        </p:nvSpPr>
        <p:spPr>
          <a:xfrm>
            <a:off x="5259388" y="3216275"/>
            <a:ext cx="381000" cy="277813"/>
          </a:xfrm>
          <a:prstGeom prst="rect">
            <a:avLst/>
          </a:prstGeom>
        </p:spPr>
        <p:style>
          <a:lnRef idx="1">
            <a:schemeClr val="accent3"/>
          </a:lnRef>
          <a:fillRef idx="3">
            <a:schemeClr val="accent3"/>
          </a:fillRef>
          <a:effectRef idx="2">
            <a:schemeClr val="accent3"/>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Si</a:t>
            </a:r>
          </a:p>
        </p:txBody>
      </p:sp>
      <p:sp>
        <p:nvSpPr>
          <p:cNvPr id="13" name="CuadroTexto 12"/>
          <p:cNvSpPr txBox="1"/>
          <p:nvPr/>
        </p:nvSpPr>
        <p:spPr>
          <a:xfrm>
            <a:off x="5259388" y="2801938"/>
            <a:ext cx="381000" cy="277812"/>
          </a:xfrm>
          <a:prstGeom prst="rect">
            <a:avLst/>
          </a:prstGeom>
        </p:spPr>
        <p:style>
          <a:lnRef idx="1">
            <a:schemeClr val="accent2"/>
          </a:lnRef>
          <a:fillRef idx="3">
            <a:schemeClr val="accent2"/>
          </a:fillRef>
          <a:effectRef idx="2">
            <a:schemeClr val="accent2"/>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No</a:t>
            </a:r>
          </a:p>
        </p:txBody>
      </p:sp>
      <p:sp>
        <p:nvSpPr>
          <p:cNvPr id="14" name="CuadroTexto 13"/>
          <p:cNvSpPr txBox="1"/>
          <p:nvPr/>
        </p:nvSpPr>
        <p:spPr>
          <a:xfrm>
            <a:off x="5867400" y="3217863"/>
            <a:ext cx="1600200" cy="277812"/>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Envío piezas</a:t>
            </a:r>
          </a:p>
        </p:txBody>
      </p:sp>
      <p:sp>
        <p:nvSpPr>
          <p:cNvPr id="15" name="CuadroTexto 14"/>
          <p:cNvSpPr txBox="1"/>
          <p:nvPr/>
        </p:nvSpPr>
        <p:spPr>
          <a:xfrm>
            <a:off x="5867400" y="2790825"/>
            <a:ext cx="1600200" cy="277813"/>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Pedido Austria</a:t>
            </a:r>
          </a:p>
        </p:txBody>
      </p:sp>
      <p:sp>
        <p:nvSpPr>
          <p:cNvPr id="37" name="Rectángulo redondeado 36"/>
          <p:cNvSpPr/>
          <p:nvPr/>
        </p:nvSpPr>
        <p:spPr>
          <a:xfrm>
            <a:off x="76200" y="5410200"/>
            <a:ext cx="1981200" cy="609600"/>
          </a:xfrm>
          <a:prstGeom prst="round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defRPr/>
            </a:pPr>
            <a:r>
              <a:rPr lang="es-ES_tradnl" sz="1800">
                <a:solidFill>
                  <a:srgbClr val="FFFFFF"/>
                </a:solidFill>
                <a:ea typeface="ＭＳ Ｐゴシック" pitchFamily="-65" charset="-128"/>
                <a:cs typeface="ＭＳ Ｐゴシック" pitchFamily="-65" charset="-128"/>
              </a:rPr>
              <a:t>Apoyo</a:t>
            </a:r>
          </a:p>
        </p:txBody>
      </p:sp>
      <p:sp>
        <p:nvSpPr>
          <p:cNvPr id="38" name="CuadroTexto 37"/>
          <p:cNvSpPr txBox="1"/>
          <p:nvPr/>
        </p:nvSpPr>
        <p:spPr>
          <a:xfrm>
            <a:off x="3279775" y="5548313"/>
            <a:ext cx="1371600" cy="277812"/>
          </a:xfrm>
          <a:prstGeom prst="rect">
            <a:avLst/>
          </a:prstGeom>
        </p:spPr>
        <p:style>
          <a:lnRef idx="1">
            <a:schemeClr val="accent1"/>
          </a:lnRef>
          <a:fillRef idx="2">
            <a:schemeClr val="accent1"/>
          </a:fillRef>
          <a:effectRef idx="1">
            <a:schemeClr val="accent1"/>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Contabilidad</a:t>
            </a:r>
          </a:p>
        </p:txBody>
      </p:sp>
      <p:cxnSp>
        <p:nvCxnSpPr>
          <p:cNvPr id="39" name="Conector recto 38"/>
          <p:cNvCxnSpPr>
            <a:stCxn id="3" idx="2"/>
          </p:cNvCxnSpPr>
          <p:nvPr/>
        </p:nvCxnSpPr>
        <p:spPr>
          <a:xfrm rot="5400000">
            <a:off x="4877594" y="488156"/>
            <a:ext cx="1524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0" name="Conector recto 39"/>
          <p:cNvCxnSpPr>
            <a:stCxn id="6" idx="2"/>
            <a:endCxn id="7" idx="0"/>
          </p:cNvCxnSpPr>
          <p:nvPr/>
        </p:nvCxnSpPr>
        <p:spPr>
          <a:xfrm rot="16200000" flipH="1">
            <a:off x="4842669" y="950119"/>
            <a:ext cx="22225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Conector recto 40"/>
          <p:cNvCxnSpPr>
            <a:stCxn id="6" idx="1"/>
          </p:cNvCxnSpPr>
          <p:nvPr/>
        </p:nvCxnSpPr>
        <p:spPr>
          <a:xfrm rot="10800000">
            <a:off x="3811588" y="701675"/>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Conector recto 41"/>
          <p:cNvCxnSpPr>
            <a:stCxn id="4" idx="2"/>
            <a:endCxn id="5" idx="0"/>
          </p:cNvCxnSpPr>
          <p:nvPr/>
        </p:nvCxnSpPr>
        <p:spPr>
          <a:xfrm rot="5400000">
            <a:off x="3167063" y="1136650"/>
            <a:ext cx="22066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Conector recto 42"/>
          <p:cNvCxnSpPr>
            <a:stCxn id="6" idx="3"/>
            <a:endCxn id="8" idx="1"/>
          </p:cNvCxnSpPr>
          <p:nvPr/>
        </p:nvCxnSpPr>
        <p:spPr>
          <a:xfrm>
            <a:off x="5640388" y="701675"/>
            <a:ext cx="3810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Conector recto 43"/>
          <p:cNvCxnSpPr>
            <a:stCxn id="10" idx="3"/>
            <a:endCxn id="11" idx="1"/>
          </p:cNvCxnSpPr>
          <p:nvPr/>
        </p:nvCxnSpPr>
        <p:spPr>
          <a:xfrm>
            <a:off x="3276600" y="3078163"/>
            <a:ext cx="227013"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45" name="Conector recto 44"/>
          <p:cNvCxnSpPr>
            <a:stCxn id="11" idx="3"/>
            <a:endCxn id="12" idx="1"/>
          </p:cNvCxnSpPr>
          <p:nvPr/>
        </p:nvCxnSpPr>
        <p:spPr>
          <a:xfrm>
            <a:off x="5027613" y="3079750"/>
            <a:ext cx="231775" cy="274638"/>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Conector recto 45"/>
          <p:cNvCxnSpPr>
            <a:stCxn id="11" idx="3"/>
            <a:endCxn id="13" idx="1"/>
          </p:cNvCxnSpPr>
          <p:nvPr/>
        </p:nvCxnSpPr>
        <p:spPr>
          <a:xfrm flipV="1">
            <a:off x="5027613" y="2941638"/>
            <a:ext cx="231775" cy="138112"/>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Conector recto 57"/>
          <p:cNvCxnSpPr>
            <a:stCxn id="12" idx="3"/>
            <a:endCxn id="14" idx="1"/>
          </p:cNvCxnSpPr>
          <p:nvPr/>
        </p:nvCxnSpPr>
        <p:spPr>
          <a:xfrm>
            <a:off x="5640388" y="3354388"/>
            <a:ext cx="227012"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Conector recto 58"/>
          <p:cNvCxnSpPr>
            <a:stCxn id="13" idx="3"/>
            <a:endCxn id="15" idx="1"/>
          </p:cNvCxnSpPr>
          <p:nvPr/>
        </p:nvCxnSpPr>
        <p:spPr>
          <a:xfrm flipV="1">
            <a:off x="5640388" y="2930525"/>
            <a:ext cx="227012" cy="11113"/>
          </a:xfrm>
          <a:prstGeom prst="line">
            <a:avLst/>
          </a:prstGeom>
        </p:spPr>
        <p:style>
          <a:lnRef idx="2">
            <a:schemeClr val="accent1"/>
          </a:lnRef>
          <a:fillRef idx="0">
            <a:schemeClr val="accent1"/>
          </a:fillRef>
          <a:effectRef idx="1">
            <a:schemeClr val="accent1"/>
          </a:effectRef>
          <a:fontRef idx="minor">
            <a:schemeClr val="tx1"/>
          </a:fontRef>
        </p:style>
      </p:cxnSp>
      <p:cxnSp>
        <p:nvCxnSpPr>
          <p:cNvPr id="71" name="Conector recto 70"/>
          <p:cNvCxnSpPr/>
          <p:nvPr/>
        </p:nvCxnSpPr>
        <p:spPr>
          <a:xfrm>
            <a:off x="0" y="4114800"/>
            <a:ext cx="9144000" cy="1588"/>
          </a:xfrm>
          <a:prstGeom prst="line">
            <a:avLst/>
          </a:prstGeom>
          <a:ln>
            <a:prstDash val="sysDash"/>
          </a:ln>
        </p:spPr>
        <p:style>
          <a:lnRef idx="2">
            <a:schemeClr val="accent2"/>
          </a:lnRef>
          <a:fillRef idx="0">
            <a:schemeClr val="accent2"/>
          </a:fillRef>
          <a:effectRef idx="1">
            <a:schemeClr val="accent2"/>
          </a:effectRef>
          <a:fontRef idx="minor">
            <a:schemeClr val="tx1"/>
          </a:fontRef>
        </p:style>
      </p:cxnSp>
      <p:cxnSp>
        <p:nvCxnSpPr>
          <p:cNvPr id="72" name="Conector recto 71"/>
          <p:cNvCxnSpPr/>
          <p:nvPr/>
        </p:nvCxnSpPr>
        <p:spPr>
          <a:xfrm>
            <a:off x="0" y="2133600"/>
            <a:ext cx="9144000" cy="1588"/>
          </a:xfrm>
          <a:prstGeom prst="line">
            <a:avLst/>
          </a:prstGeom>
          <a:ln>
            <a:prstDash val="sysDash"/>
          </a:ln>
        </p:spPr>
        <p:style>
          <a:lnRef idx="2">
            <a:schemeClr val="accent2"/>
          </a:lnRef>
          <a:fillRef idx="0">
            <a:schemeClr val="accent2"/>
          </a:fillRef>
          <a:effectRef idx="1">
            <a:schemeClr val="accent2"/>
          </a:effectRef>
          <a:fontRef idx="minor">
            <a:schemeClr val="tx1"/>
          </a:fontRef>
        </p:style>
      </p:cxnSp>
      <p:cxnSp>
        <p:nvCxnSpPr>
          <p:cNvPr id="78" name="Conector angular 77"/>
          <p:cNvCxnSpPr>
            <a:stCxn id="14" idx="3"/>
            <a:endCxn id="15" idx="3"/>
          </p:cNvCxnSpPr>
          <p:nvPr/>
        </p:nvCxnSpPr>
        <p:spPr>
          <a:xfrm flipV="1">
            <a:off x="7467600" y="2930525"/>
            <a:ext cx="1588" cy="425450"/>
          </a:xfrm>
          <a:prstGeom prst="bentConnector3">
            <a:avLst>
              <a:gd name="adj1" fmla="val 14395466"/>
            </a:avLst>
          </a:prstGeom>
          <a:ln>
            <a:headEnd type="arrow"/>
            <a:tailEnd type="none"/>
          </a:ln>
        </p:spPr>
        <p:style>
          <a:lnRef idx="2">
            <a:schemeClr val="accent1"/>
          </a:lnRef>
          <a:fillRef idx="0">
            <a:schemeClr val="accent1"/>
          </a:fillRef>
          <a:effectRef idx="1">
            <a:schemeClr val="accent1"/>
          </a:effectRef>
          <a:fontRef idx="minor">
            <a:schemeClr val="tx1"/>
          </a:fontRef>
        </p:style>
      </p:cxnSp>
      <p:cxnSp>
        <p:nvCxnSpPr>
          <p:cNvPr id="57" name="Conector recto 56"/>
          <p:cNvCxnSpPr>
            <a:endCxn id="10" idx="0"/>
          </p:cNvCxnSpPr>
          <p:nvPr/>
        </p:nvCxnSpPr>
        <p:spPr>
          <a:xfrm rot="5400000">
            <a:off x="2283619" y="1943894"/>
            <a:ext cx="1416050" cy="576262"/>
          </a:xfrm>
          <a:prstGeom prst="line">
            <a:avLst/>
          </a:prstGeom>
          <a:ln>
            <a:prstDash val="lgDashDot"/>
          </a:ln>
        </p:spPr>
        <p:style>
          <a:lnRef idx="2">
            <a:schemeClr val="accent6"/>
          </a:lnRef>
          <a:fillRef idx="0">
            <a:schemeClr val="accent6"/>
          </a:fillRef>
          <a:effectRef idx="1">
            <a:schemeClr val="accent6"/>
          </a:effectRef>
          <a:fontRef idx="minor">
            <a:schemeClr val="tx1"/>
          </a:fontRef>
        </p:style>
      </p:cxnSp>
      <p:sp>
        <p:nvSpPr>
          <p:cNvPr id="62" name="Botón de acción: Personalizar 61">
            <a:hlinkClick r:id="rId2"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
        <p:nvSpPr>
          <p:cNvPr id="63" name="Botón de acción: Personalizar 62">
            <a:hlinkClick r:id="" action="ppaction://hlinkshowjump?jump=previousslide" highlightClick="1"/>
          </p:cNvPr>
          <p:cNvSpPr/>
          <p:nvPr/>
        </p:nvSpPr>
        <p:spPr>
          <a:xfrm>
            <a:off x="44958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Anterior</a:t>
            </a:r>
          </a:p>
        </p:txBody>
      </p:sp>
      <p:sp>
        <p:nvSpPr>
          <p:cNvPr id="64" name="Botón de acción: Personalizar 63">
            <a:hlinkClick r:id="" action="ppaction://hlinkshowjump?jump=nextslide" highlightClick="1"/>
          </p:cNvPr>
          <p:cNvSpPr/>
          <p:nvPr/>
        </p:nvSpPr>
        <p:spPr>
          <a:xfrm>
            <a:off x="5981701"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Siguiente</a:t>
            </a:r>
          </a:p>
        </p:txBody>
      </p:sp>
    </p:spTree>
  </p:cSld>
  <p:clrMapOvr>
    <a:masterClrMapping/>
  </p:clrMapOvr>
  <p:transition>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cxnSp>
        <p:nvCxnSpPr>
          <p:cNvPr id="47" name="Conector recto 46"/>
          <p:cNvCxnSpPr>
            <a:stCxn id="8" idx="2"/>
          </p:cNvCxnSpPr>
          <p:nvPr/>
        </p:nvCxnSpPr>
        <p:spPr>
          <a:xfrm rot="5400000">
            <a:off x="3298031" y="1273969"/>
            <a:ext cx="1406525" cy="1906588"/>
          </a:xfrm>
          <a:prstGeom prst="line">
            <a:avLst/>
          </a:prstGeom>
          <a:ln>
            <a:prstDash val="lgDashDot"/>
          </a:ln>
        </p:spPr>
        <p:style>
          <a:lnRef idx="2">
            <a:schemeClr val="accent6"/>
          </a:lnRef>
          <a:fillRef idx="0">
            <a:schemeClr val="accent6"/>
          </a:fillRef>
          <a:effectRef idx="1">
            <a:schemeClr val="accent6"/>
          </a:effectRef>
          <a:fontRef idx="minor">
            <a:schemeClr val="tx1"/>
          </a:fontRef>
        </p:style>
      </p:cxnSp>
      <p:cxnSp>
        <p:nvCxnSpPr>
          <p:cNvPr id="2" name="Conector recto 1"/>
          <p:cNvCxnSpPr>
            <a:stCxn id="15" idx="2"/>
          </p:cNvCxnSpPr>
          <p:nvPr/>
        </p:nvCxnSpPr>
        <p:spPr>
          <a:xfrm rot="5400000">
            <a:off x="4214813" y="3170237"/>
            <a:ext cx="2052638" cy="2703513"/>
          </a:xfrm>
          <a:prstGeom prst="line">
            <a:avLst/>
          </a:prstGeom>
          <a:ln>
            <a:prstDash val="lgDashDot"/>
          </a:ln>
        </p:spPr>
        <p:style>
          <a:lnRef idx="2">
            <a:schemeClr val="accent6"/>
          </a:lnRef>
          <a:fillRef idx="0">
            <a:schemeClr val="accent6"/>
          </a:fillRef>
          <a:effectRef idx="1">
            <a:schemeClr val="accent6"/>
          </a:effectRef>
          <a:fontRef idx="minor">
            <a:schemeClr val="tx1"/>
          </a:fontRef>
        </p:style>
      </p:cxnSp>
      <p:sp>
        <p:nvSpPr>
          <p:cNvPr id="3" name="Rectángulo redondeado 2"/>
          <p:cNvSpPr/>
          <p:nvPr/>
        </p:nvSpPr>
        <p:spPr>
          <a:xfrm>
            <a:off x="77788" y="638175"/>
            <a:ext cx="1981200" cy="609600"/>
          </a:xfrm>
          <a:prstGeom prst="round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defRPr/>
            </a:pPr>
            <a:r>
              <a:rPr lang="es-ES_tradnl" sz="1800">
                <a:solidFill>
                  <a:srgbClr val="FFFFFF"/>
                </a:solidFill>
                <a:ea typeface="ＭＳ Ｐゴシック" pitchFamily="-65" charset="-128"/>
                <a:cs typeface="ＭＳ Ｐゴシック" pitchFamily="-65" charset="-128"/>
              </a:rPr>
              <a:t>Estratégicos</a:t>
            </a:r>
          </a:p>
        </p:txBody>
      </p:sp>
      <p:sp>
        <p:nvSpPr>
          <p:cNvPr id="4" name="CuadroTexto 3"/>
          <p:cNvSpPr txBox="1"/>
          <p:nvPr/>
        </p:nvSpPr>
        <p:spPr>
          <a:xfrm>
            <a:off x="4268788" y="134938"/>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Plan de negocio</a:t>
            </a:r>
          </a:p>
        </p:txBody>
      </p:sp>
      <p:sp>
        <p:nvSpPr>
          <p:cNvPr id="5" name="CuadroTexto 4"/>
          <p:cNvSpPr txBox="1"/>
          <p:nvPr/>
        </p:nvSpPr>
        <p:spPr>
          <a:xfrm>
            <a:off x="2744788" y="563563"/>
            <a:ext cx="1066800" cy="461962"/>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Planificación comercial</a:t>
            </a:r>
          </a:p>
        </p:txBody>
      </p:sp>
      <p:sp>
        <p:nvSpPr>
          <p:cNvPr id="6" name="CuadroTexto 5"/>
          <p:cNvSpPr txBox="1"/>
          <p:nvPr/>
        </p:nvSpPr>
        <p:spPr>
          <a:xfrm>
            <a:off x="2592388" y="1247775"/>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Acción comercial</a:t>
            </a:r>
          </a:p>
        </p:txBody>
      </p:sp>
      <p:sp>
        <p:nvSpPr>
          <p:cNvPr id="7" name="CuadroTexto 6"/>
          <p:cNvSpPr txBox="1"/>
          <p:nvPr/>
        </p:nvSpPr>
        <p:spPr>
          <a:xfrm>
            <a:off x="4268788" y="563563"/>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Presupuesto</a:t>
            </a:r>
          </a:p>
        </p:txBody>
      </p:sp>
      <p:sp>
        <p:nvSpPr>
          <p:cNvPr id="8" name="CuadroTexto 7"/>
          <p:cNvSpPr txBox="1"/>
          <p:nvPr/>
        </p:nvSpPr>
        <p:spPr>
          <a:xfrm>
            <a:off x="4268788" y="1062038"/>
            <a:ext cx="1371600" cy="461962"/>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Asignación de recursos</a:t>
            </a:r>
          </a:p>
        </p:txBody>
      </p:sp>
      <p:sp>
        <p:nvSpPr>
          <p:cNvPr id="9" name="CuadroTexto 8"/>
          <p:cNvSpPr txBox="1"/>
          <p:nvPr/>
        </p:nvSpPr>
        <p:spPr>
          <a:xfrm>
            <a:off x="6021388" y="563563"/>
            <a:ext cx="1371600" cy="276225"/>
          </a:xfrm>
          <a:prstGeom prst="rect">
            <a:avLst/>
          </a:prstGeom>
        </p:spPr>
        <p:style>
          <a:lnRef idx="1">
            <a:schemeClr val="accent5"/>
          </a:lnRef>
          <a:fillRef idx="2">
            <a:schemeClr val="accent5"/>
          </a:fillRef>
          <a:effectRef idx="1">
            <a:schemeClr val="accent5"/>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Control y gestión</a:t>
            </a:r>
          </a:p>
        </p:txBody>
      </p:sp>
      <p:sp>
        <p:nvSpPr>
          <p:cNvPr id="10" name="Rectángulo redondeado 9"/>
          <p:cNvSpPr/>
          <p:nvPr/>
        </p:nvSpPr>
        <p:spPr>
          <a:xfrm>
            <a:off x="188913" y="2790825"/>
            <a:ext cx="1866900" cy="517525"/>
          </a:xfrm>
          <a:prstGeom prst="round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defRPr/>
            </a:pPr>
            <a:r>
              <a:rPr lang="es-ES_tradnl" sz="1800">
                <a:solidFill>
                  <a:srgbClr val="FFFFFF"/>
                </a:solidFill>
                <a:ea typeface="ＭＳ Ｐゴシック" pitchFamily="-65" charset="-128"/>
                <a:cs typeface="ＭＳ Ｐゴシック" pitchFamily="-65" charset="-128"/>
              </a:rPr>
              <a:t>Proceso Clave 3 </a:t>
            </a:r>
          </a:p>
        </p:txBody>
      </p:sp>
      <p:sp>
        <p:nvSpPr>
          <p:cNvPr id="12" name="CuadroTexto 11"/>
          <p:cNvSpPr txBox="1"/>
          <p:nvPr/>
        </p:nvSpPr>
        <p:spPr>
          <a:xfrm>
            <a:off x="2287588" y="2941638"/>
            <a:ext cx="1524000" cy="276225"/>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¿Grave?</a:t>
            </a:r>
          </a:p>
        </p:txBody>
      </p:sp>
      <p:sp>
        <p:nvSpPr>
          <p:cNvPr id="13" name="CuadroTexto 12"/>
          <p:cNvSpPr txBox="1"/>
          <p:nvPr/>
        </p:nvSpPr>
        <p:spPr>
          <a:xfrm>
            <a:off x="4268788" y="3216275"/>
            <a:ext cx="381000" cy="277813"/>
          </a:xfrm>
          <a:prstGeom prst="rect">
            <a:avLst/>
          </a:prstGeom>
        </p:spPr>
        <p:style>
          <a:lnRef idx="1">
            <a:schemeClr val="accent3"/>
          </a:lnRef>
          <a:fillRef idx="3">
            <a:schemeClr val="accent3"/>
          </a:fillRef>
          <a:effectRef idx="2">
            <a:schemeClr val="accent3"/>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Si</a:t>
            </a:r>
          </a:p>
        </p:txBody>
      </p:sp>
      <p:sp>
        <p:nvSpPr>
          <p:cNvPr id="14" name="CuadroTexto 13"/>
          <p:cNvSpPr txBox="1"/>
          <p:nvPr/>
        </p:nvSpPr>
        <p:spPr>
          <a:xfrm>
            <a:off x="4268788" y="2652713"/>
            <a:ext cx="381000" cy="277812"/>
          </a:xfrm>
          <a:prstGeom prst="rect">
            <a:avLst/>
          </a:prstGeom>
        </p:spPr>
        <p:style>
          <a:lnRef idx="1">
            <a:schemeClr val="accent2"/>
          </a:lnRef>
          <a:fillRef idx="3">
            <a:schemeClr val="accent2"/>
          </a:fillRef>
          <a:effectRef idx="2">
            <a:schemeClr val="accent2"/>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No</a:t>
            </a:r>
          </a:p>
        </p:txBody>
      </p:sp>
      <p:sp>
        <p:nvSpPr>
          <p:cNvPr id="15" name="CuadroTexto 14"/>
          <p:cNvSpPr txBox="1"/>
          <p:nvPr/>
        </p:nvSpPr>
        <p:spPr>
          <a:xfrm>
            <a:off x="5792788" y="3217863"/>
            <a:ext cx="1600200" cy="277812"/>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Envío de técnicos</a:t>
            </a:r>
          </a:p>
        </p:txBody>
      </p:sp>
      <p:sp>
        <p:nvSpPr>
          <p:cNvPr id="16" name="CuadroTexto 15"/>
          <p:cNvSpPr txBox="1"/>
          <p:nvPr/>
        </p:nvSpPr>
        <p:spPr>
          <a:xfrm>
            <a:off x="5792788" y="2652713"/>
            <a:ext cx="1600200" cy="277812"/>
          </a:xfrm>
          <a:prstGeom prst="rect">
            <a:avLst/>
          </a:prstGeom>
        </p:spPr>
        <p:style>
          <a:lnRef idx="1">
            <a:schemeClr val="accent4"/>
          </a:lnRef>
          <a:fillRef idx="3">
            <a:schemeClr val="accent4"/>
          </a:fillRef>
          <a:effectRef idx="2">
            <a:schemeClr val="accent4"/>
          </a:effectRef>
          <a:fontRef idx="minor">
            <a:schemeClr val="lt1"/>
          </a:fontRef>
        </p:style>
        <p:txBody>
          <a:bodyPr>
            <a:prstTxWarp prst="textNoShape">
              <a:avLst/>
            </a:prstTxWarp>
            <a:spAutoFit/>
          </a:bodyPr>
          <a:lstStyle/>
          <a:p>
            <a:pPr algn="ctr">
              <a:defRPr/>
            </a:pPr>
            <a:r>
              <a:rPr lang="es-ES_tradnl" sz="1200">
                <a:solidFill>
                  <a:srgbClr val="FFFFFF"/>
                </a:solidFill>
                <a:ea typeface="ＭＳ Ｐゴシック" pitchFamily="-65" charset="-128"/>
                <a:cs typeface="ＭＳ Ｐゴシック" pitchFamily="-65" charset="-128"/>
              </a:rPr>
              <a:t>Solución vía telefónica</a:t>
            </a:r>
          </a:p>
        </p:txBody>
      </p:sp>
      <p:sp>
        <p:nvSpPr>
          <p:cNvPr id="17" name="Rectángulo redondeado 16"/>
          <p:cNvSpPr/>
          <p:nvPr/>
        </p:nvSpPr>
        <p:spPr>
          <a:xfrm>
            <a:off x="76200" y="5410200"/>
            <a:ext cx="1981200" cy="609600"/>
          </a:xfrm>
          <a:prstGeom prst="roundRect">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defRPr/>
            </a:pPr>
            <a:r>
              <a:rPr lang="es-ES_tradnl" sz="1800">
                <a:solidFill>
                  <a:srgbClr val="FFFFFF"/>
                </a:solidFill>
                <a:ea typeface="ＭＳ Ｐゴシック" pitchFamily="-65" charset="-128"/>
                <a:cs typeface="ＭＳ Ｐゴシック" pitchFamily="-65" charset="-128"/>
              </a:rPr>
              <a:t>Apoyo</a:t>
            </a:r>
          </a:p>
        </p:txBody>
      </p:sp>
      <p:sp>
        <p:nvSpPr>
          <p:cNvPr id="18" name="CuadroTexto 17"/>
          <p:cNvSpPr txBox="1"/>
          <p:nvPr/>
        </p:nvSpPr>
        <p:spPr>
          <a:xfrm>
            <a:off x="3279775" y="5548313"/>
            <a:ext cx="1371600" cy="277812"/>
          </a:xfrm>
          <a:prstGeom prst="rect">
            <a:avLst/>
          </a:prstGeom>
        </p:spPr>
        <p:style>
          <a:lnRef idx="1">
            <a:schemeClr val="accent1"/>
          </a:lnRef>
          <a:fillRef idx="2">
            <a:schemeClr val="accent1"/>
          </a:fillRef>
          <a:effectRef idx="1">
            <a:schemeClr val="accent1"/>
          </a:effectRef>
          <a:fontRef idx="minor">
            <a:schemeClr val="dk1"/>
          </a:fontRef>
        </p:style>
        <p:txBody>
          <a:bodyPr>
            <a:prstTxWarp prst="textNoShape">
              <a:avLst/>
            </a:prstTxWarp>
            <a:spAutoFit/>
          </a:bodyPr>
          <a:lstStyle/>
          <a:p>
            <a:pPr algn="ctr">
              <a:defRPr/>
            </a:pPr>
            <a:r>
              <a:rPr lang="es-ES_tradnl" sz="1200">
                <a:solidFill>
                  <a:srgbClr val="000000"/>
                </a:solidFill>
                <a:ea typeface="ＭＳ Ｐゴシック" pitchFamily="-65" charset="-128"/>
                <a:cs typeface="ＭＳ Ｐゴシック" pitchFamily="-65" charset="-128"/>
              </a:rPr>
              <a:t>Contabilidad</a:t>
            </a:r>
          </a:p>
        </p:txBody>
      </p:sp>
      <p:cxnSp>
        <p:nvCxnSpPr>
          <p:cNvPr id="19" name="Conector recto 18"/>
          <p:cNvCxnSpPr>
            <a:stCxn id="4" idx="2"/>
          </p:cNvCxnSpPr>
          <p:nvPr/>
        </p:nvCxnSpPr>
        <p:spPr>
          <a:xfrm rot="5400000">
            <a:off x="4877594" y="488156"/>
            <a:ext cx="1524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Conector recto 19"/>
          <p:cNvCxnSpPr>
            <a:stCxn id="7" idx="2"/>
            <a:endCxn id="8" idx="0"/>
          </p:cNvCxnSpPr>
          <p:nvPr/>
        </p:nvCxnSpPr>
        <p:spPr>
          <a:xfrm rot="16200000" flipH="1">
            <a:off x="4842669" y="950119"/>
            <a:ext cx="22225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Conector recto 20"/>
          <p:cNvCxnSpPr>
            <a:stCxn id="7" idx="1"/>
          </p:cNvCxnSpPr>
          <p:nvPr/>
        </p:nvCxnSpPr>
        <p:spPr>
          <a:xfrm rot="10800000">
            <a:off x="3811588" y="701675"/>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Conector recto 21"/>
          <p:cNvCxnSpPr>
            <a:stCxn id="5" idx="2"/>
            <a:endCxn id="6" idx="0"/>
          </p:cNvCxnSpPr>
          <p:nvPr/>
        </p:nvCxnSpPr>
        <p:spPr>
          <a:xfrm rot="5400000">
            <a:off x="3167063" y="1136650"/>
            <a:ext cx="22066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Conector recto 22"/>
          <p:cNvCxnSpPr>
            <a:stCxn id="7" idx="3"/>
            <a:endCxn id="9" idx="1"/>
          </p:cNvCxnSpPr>
          <p:nvPr/>
        </p:nvCxnSpPr>
        <p:spPr>
          <a:xfrm>
            <a:off x="5640388" y="701675"/>
            <a:ext cx="3810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Conector recto 23"/>
          <p:cNvCxnSpPr>
            <a:endCxn id="12" idx="1"/>
          </p:cNvCxnSpPr>
          <p:nvPr/>
        </p:nvCxnSpPr>
        <p:spPr>
          <a:xfrm flipV="1">
            <a:off x="2282825" y="3079750"/>
            <a:ext cx="4763" cy="9525"/>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Conector recto 24"/>
          <p:cNvCxnSpPr>
            <a:stCxn id="12" idx="3"/>
            <a:endCxn id="13" idx="1"/>
          </p:cNvCxnSpPr>
          <p:nvPr/>
        </p:nvCxnSpPr>
        <p:spPr>
          <a:xfrm>
            <a:off x="3811588" y="3079750"/>
            <a:ext cx="457200" cy="274638"/>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Conector recto 25"/>
          <p:cNvCxnSpPr>
            <a:stCxn id="12" idx="3"/>
            <a:endCxn id="14" idx="1"/>
          </p:cNvCxnSpPr>
          <p:nvPr/>
        </p:nvCxnSpPr>
        <p:spPr>
          <a:xfrm flipV="1">
            <a:off x="3811588" y="2790825"/>
            <a:ext cx="457200" cy="288925"/>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Conector recto 26"/>
          <p:cNvCxnSpPr>
            <a:stCxn id="13" idx="3"/>
            <a:endCxn id="15" idx="1"/>
          </p:cNvCxnSpPr>
          <p:nvPr/>
        </p:nvCxnSpPr>
        <p:spPr>
          <a:xfrm>
            <a:off x="4649788" y="3354388"/>
            <a:ext cx="1143000" cy="1587"/>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Conector recto 27"/>
          <p:cNvCxnSpPr>
            <a:stCxn id="14" idx="3"/>
            <a:endCxn id="16" idx="1"/>
          </p:cNvCxnSpPr>
          <p:nvPr/>
        </p:nvCxnSpPr>
        <p:spPr>
          <a:xfrm>
            <a:off x="4649788" y="2790825"/>
            <a:ext cx="11430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Conector recto 28"/>
          <p:cNvCxnSpPr/>
          <p:nvPr/>
        </p:nvCxnSpPr>
        <p:spPr>
          <a:xfrm>
            <a:off x="0" y="4114800"/>
            <a:ext cx="9144000" cy="1588"/>
          </a:xfrm>
          <a:prstGeom prst="line">
            <a:avLst/>
          </a:prstGeom>
          <a:ln>
            <a:prstDash val="sysDash"/>
          </a:ln>
        </p:spPr>
        <p:style>
          <a:lnRef idx="2">
            <a:schemeClr val="accent2"/>
          </a:lnRef>
          <a:fillRef idx="0">
            <a:schemeClr val="accent2"/>
          </a:fillRef>
          <a:effectRef idx="1">
            <a:schemeClr val="accent2"/>
          </a:effectRef>
          <a:fontRef idx="minor">
            <a:schemeClr val="tx1"/>
          </a:fontRef>
        </p:style>
      </p:cxnSp>
      <p:cxnSp>
        <p:nvCxnSpPr>
          <p:cNvPr id="30" name="Conector recto 29"/>
          <p:cNvCxnSpPr/>
          <p:nvPr/>
        </p:nvCxnSpPr>
        <p:spPr>
          <a:xfrm>
            <a:off x="0" y="2133600"/>
            <a:ext cx="9144000" cy="1588"/>
          </a:xfrm>
          <a:prstGeom prst="line">
            <a:avLst/>
          </a:prstGeom>
          <a:ln>
            <a:prstDash val="sysDash"/>
          </a:ln>
        </p:spPr>
        <p:style>
          <a:lnRef idx="2">
            <a:schemeClr val="accent2"/>
          </a:lnRef>
          <a:fillRef idx="0">
            <a:schemeClr val="accent2"/>
          </a:fillRef>
          <a:effectRef idx="1">
            <a:schemeClr val="accent2"/>
          </a:effectRef>
          <a:fontRef idx="minor">
            <a:schemeClr val="tx1"/>
          </a:fontRef>
        </p:style>
      </p:cxnSp>
      <p:cxnSp>
        <p:nvCxnSpPr>
          <p:cNvPr id="31" name="Conector angular 30"/>
          <p:cNvCxnSpPr>
            <a:stCxn id="15" idx="3"/>
            <a:endCxn id="16" idx="3"/>
          </p:cNvCxnSpPr>
          <p:nvPr/>
        </p:nvCxnSpPr>
        <p:spPr>
          <a:xfrm flipV="1">
            <a:off x="7392988" y="2790825"/>
            <a:ext cx="1587" cy="565150"/>
          </a:xfrm>
          <a:prstGeom prst="bentConnector3">
            <a:avLst>
              <a:gd name="adj1" fmla="val 14395466"/>
            </a:avLst>
          </a:prstGeom>
          <a:ln>
            <a:headEnd type="arrow"/>
            <a:tailEnd type="none"/>
          </a:ln>
        </p:spPr>
        <p:style>
          <a:lnRef idx="2">
            <a:schemeClr val="accent1"/>
          </a:lnRef>
          <a:fillRef idx="0">
            <a:schemeClr val="accent1"/>
          </a:fillRef>
          <a:effectRef idx="1">
            <a:schemeClr val="accent1"/>
          </a:effectRef>
          <a:fontRef idx="minor">
            <a:schemeClr val="tx1"/>
          </a:fontRef>
        </p:style>
      </p:cxnSp>
      <p:sp>
        <p:nvSpPr>
          <p:cNvPr id="53" name="Botón de acción: Personalizar 52">
            <a:hlinkClick r:id="rId2" action="ppaction://hlinksldjump" highlightClick="1"/>
          </p:cNvPr>
          <p:cNvSpPr/>
          <p:nvPr/>
        </p:nvSpPr>
        <p:spPr>
          <a:xfrm>
            <a:off x="7467600" y="6326560"/>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
        <p:nvSpPr>
          <p:cNvPr id="54" name="Botón de acción: Personalizar 53">
            <a:hlinkClick r:id="" action="ppaction://hlinkshowjump?jump=previousslide" highlightClick="1"/>
          </p:cNvPr>
          <p:cNvSpPr/>
          <p:nvPr/>
        </p:nvSpPr>
        <p:spPr>
          <a:xfrm>
            <a:off x="5906295" y="6326560"/>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Anterior</a:t>
            </a:r>
          </a:p>
        </p:txBody>
      </p:sp>
    </p:spTree>
  </p:cSld>
  <p:clrMapOvr>
    <a:masterClrMapping/>
  </p:clrMapOvr>
  <p:transition>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548735" y="457200"/>
            <a:ext cx="6109365" cy="769441"/>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4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Factores de contingencia</a:t>
            </a:r>
          </a:p>
        </p:txBody>
      </p:sp>
      <p:sp>
        <p:nvSpPr>
          <p:cNvPr id="3" name="Rectángulo 2">
            <a:hlinkClick r:id="rId2" action="ppaction://hlinksldjump"/>
          </p:cNvPr>
          <p:cNvSpPr/>
          <p:nvPr/>
        </p:nvSpPr>
        <p:spPr>
          <a:xfrm>
            <a:off x="381001" y="1828800"/>
            <a:ext cx="4495800" cy="584776"/>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Análisis político</a:t>
            </a:r>
          </a:p>
        </p:txBody>
      </p:sp>
      <p:sp>
        <p:nvSpPr>
          <p:cNvPr id="5" name="Rectángulo 4">
            <a:hlinkClick r:id="rId3" action="ppaction://hlinksldjump"/>
          </p:cNvPr>
          <p:cNvSpPr/>
          <p:nvPr/>
        </p:nvSpPr>
        <p:spPr>
          <a:xfrm>
            <a:off x="4267200" y="2895600"/>
            <a:ext cx="4495800" cy="584776"/>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Análisis del entorno</a:t>
            </a:r>
          </a:p>
        </p:txBody>
      </p:sp>
      <p:sp>
        <p:nvSpPr>
          <p:cNvPr id="6" name="Rectángulo 5">
            <a:hlinkClick r:id="rId4" action="ppaction://hlinksldjump"/>
          </p:cNvPr>
          <p:cNvSpPr/>
          <p:nvPr/>
        </p:nvSpPr>
        <p:spPr>
          <a:xfrm>
            <a:off x="4267200" y="4977824"/>
            <a:ext cx="4495800" cy="584776"/>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Análisis tecnológico</a:t>
            </a:r>
          </a:p>
        </p:txBody>
      </p:sp>
      <p:sp>
        <p:nvSpPr>
          <p:cNvPr id="7" name="Rectángulo 6">
            <a:hlinkClick r:id="rId5" action="ppaction://hlinksldjump"/>
          </p:cNvPr>
          <p:cNvSpPr/>
          <p:nvPr/>
        </p:nvSpPr>
        <p:spPr>
          <a:xfrm>
            <a:off x="381001" y="3886200"/>
            <a:ext cx="4495800" cy="584776"/>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Análisis estratégico</a:t>
            </a:r>
          </a:p>
        </p:txBody>
      </p:sp>
      <p:sp>
        <p:nvSpPr>
          <p:cNvPr id="8" name="Botón de acción: Personalizar 7">
            <a:hlinkClick r:id="rId6" action="ppaction://hlinksldjump" highlightClick="1"/>
          </p:cNvPr>
          <p:cNvSpPr/>
          <p:nvPr/>
        </p:nvSpPr>
        <p:spPr>
          <a:xfrm>
            <a:off x="7467600" y="6326560"/>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ángulo 2"/>
          <p:cNvSpPr/>
          <p:nvPr/>
        </p:nvSpPr>
        <p:spPr>
          <a:xfrm>
            <a:off x="1548735" y="457200"/>
            <a:ext cx="6109365" cy="769441"/>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4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Análisis político</a:t>
            </a:r>
          </a:p>
        </p:txBody>
      </p:sp>
      <p:sp>
        <p:nvSpPr>
          <p:cNvPr id="47107" name="CuadroTexto 3"/>
          <p:cNvSpPr txBox="1">
            <a:spLocks noChangeArrowheads="1"/>
          </p:cNvSpPr>
          <p:nvPr/>
        </p:nvSpPr>
        <p:spPr bwMode="auto">
          <a:xfrm>
            <a:off x="762000" y="1600200"/>
            <a:ext cx="7467600" cy="2586038"/>
          </a:xfrm>
          <a:prstGeom prst="rect">
            <a:avLst/>
          </a:prstGeom>
          <a:noFill/>
          <a:ln w="9525">
            <a:noFill/>
            <a:miter lim="800000"/>
            <a:headEnd/>
            <a:tailEnd/>
          </a:ln>
        </p:spPr>
        <p:txBody>
          <a:bodyPr>
            <a:prstTxWarp prst="textNoShape">
              <a:avLst/>
            </a:prstTxWarp>
            <a:spAutoFit/>
          </a:bodyPr>
          <a:lstStyle/>
          <a:p>
            <a:r>
              <a:rPr lang="es-ES_tradnl" sz="1800" dirty="0">
                <a:solidFill>
                  <a:srgbClr val="7F7F7F"/>
                </a:solidFill>
              </a:rPr>
              <a:t>Lisec ibérica es una Sociedad Anónima sujeta a la legislación española, donde se entiende por sociedad anónima aquella que:</a:t>
            </a:r>
          </a:p>
          <a:p>
            <a:endParaRPr lang="es-ES_tradnl" sz="1800" dirty="0">
              <a:solidFill>
                <a:srgbClr val="7F7F7F"/>
              </a:solidFill>
            </a:endParaRPr>
          </a:p>
          <a:p>
            <a:pPr>
              <a:buFontTx/>
              <a:buChar char="-"/>
            </a:pPr>
            <a:r>
              <a:rPr lang="es-ES_tradnl" sz="1800" dirty="0">
                <a:solidFill>
                  <a:srgbClr val="7F7F7F"/>
                </a:solidFill>
              </a:rPr>
              <a:t>Tiene como mínimo un capital social de 60.101,21 </a:t>
            </a:r>
            <a:r>
              <a:rPr lang="es-ES_tradnl" sz="1800" dirty="0" err="1">
                <a:solidFill>
                  <a:srgbClr val="7F7F7F"/>
                </a:solidFill>
              </a:rPr>
              <a:t>€</a:t>
            </a:r>
            <a:endParaRPr lang="es-ES_tradnl" sz="1800" dirty="0">
              <a:solidFill>
                <a:srgbClr val="7F7F7F"/>
              </a:solidFill>
            </a:endParaRPr>
          </a:p>
          <a:p>
            <a:pPr>
              <a:buFontTx/>
              <a:buChar char="-"/>
            </a:pPr>
            <a:endParaRPr lang="es-ES_tradnl" sz="1800" dirty="0">
              <a:solidFill>
                <a:srgbClr val="7F7F7F"/>
              </a:solidFill>
            </a:endParaRPr>
          </a:p>
          <a:p>
            <a:pPr>
              <a:buFontTx/>
              <a:buChar char="-"/>
            </a:pPr>
            <a:r>
              <a:rPr lang="es-ES_tradnl" sz="1800" dirty="0">
                <a:solidFill>
                  <a:srgbClr val="7F7F7F"/>
                </a:solidFill>
              </a:rPr>
              <a:t>Dicho capital social está dividido en acciones. (en el caso de Lisec ibérica las acciones pertenecen en su totalidad a Lisec Austria)</a:t>
            </a:r>
          </a:p>
          <a:p>
            <a:endParaRPr lang="es-ES_tradnl" sz="1800" dirty="0">
              <a:solidFill>
                <a:srgbClr val="7F7F7F"/>
              </a:solidFill>
            </a:endParaRPr>
          </a:p>
          <a:p>
            <a:pPr>
              <a:buFontTx/>
              <a:buChar char="-"/>
            </a:pPr>
            <a:r>
              <a:rPr lang="es-ES_tradnl" sz="1800" dirty="0">
                <a:solidFill>
                  <a:srgbClr val="7F7F7F"/>
                </a:solidFill>
              </a:rPr>
              <a:t>Está regida por una Junta general de accionistas.</a:t>
            </a:r>
          </a:p>
        </p:txBody>
      </p:sp>
      <p:sp>
        <p:nvSpPr>
          <p:cNvPr id="5" name="Botón de acción: Personalizar 4">
            <a:hlinkClick r:id="rId2"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pic>
        <p:nvPicPr>
          <p:cNvPr id="6" name="Imagen 5" descr="a5fc6e4c-183e-4e68-b10d-b593b8caf379.jpg"/>
          <p:cNvPicPr>
            <a:picLocks noChangeAspect="1"/>
          </p:cNvPicPr>
          <p:nvPr/>
        </p:nvPicPr>
        <p:blipFill>
          <a:blip r:embed="rId3"/>
          <a:stretch>
            <a:fillRect/>
          </a:stretch>
        </p:blipFill>
        <p:spPr>
          <a:xfrm>
            <a:off x="2362200" y="4185523"/>
            <a:ext cx="4572000" cy="2672477"/>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548735" y="457200"/>
            <a:ext cx="6109365" cy="769441"/>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4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Análisis del entorno</a:t>
            </a:r>
          </a:p>
        </p:txBody>
      </p:sp>
      <p:sp>
        <p:nvSpPr>
          <p:cNvPr id="4" name="Botón de acción: Personalizar 3">
            <a:hlinkClick r:id="" action="ppaction://hlinkshowjump?jump=nextslide" highlightClick="1"/>
          </p:cNvPr>
          <p:cNvSpPr/>
          <p:nvPr/>
        </p:nvSpPr>
        <p:spPr>
          <a:xfrm>
            <a:off x="5981701"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Siguiente</a:t>
            </a:r>
          </a:p>
        </p:txBody>
      </p:sp>
      <p:sp>
        <p:nvSpPr>
          <p:cNvPr id="5" name="CuadroTexto 4"/>
          <p:cNvSpPr txBox="1"/>
          <p:nvPr/>
        </p:nvSpPr>
        <p:spPr>
          <a:xfrm>
            <a:off x="1548735" y="1447798"/>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Macroentorno:</a:t>
            </a:r>
          </a:p>
        </p:txBody>
      </p:sp>
      <p:sp>
        <p:nvSpPr>
          <p:cNvPr id="48134" name="CuadroTexto 5"/>
          <p:cNvSpPr txBox="1">
            <a:spLocks noChangeArrowheads="1"/>
          </p:cNvSpPr>
          <p:nvPr/>
        </p:nvSpPr>
        <p:spPr bwMode="auto">
          <a:xfrm>
            <a:off x="0" y="2590800"/>
            <a:ext cx="7124700" cy="1754188"/>
          </a:xfrm>
          <a:prstGeom prst="rect">
            <a:avLst/>
          </a:prstGeom>
          <a:noFill/>
          <a:ln w="9525">
            <a:noFill/>
            <a:miter lim="800000"/>
            <a:headEnd/>
            <a:tailEnd/>
          </a:ln>
        </p:spPr>
        <p:txBody>
          <a:bodyPr>
            <a:prstTxWarp prst="textNoShape">
              <a:avLst/>
            </a:prstTxWarp>
            <a:spAutoFit/>
          </a:bodyPr>
          <a:lstStyle/>
          <a:p>
            <a:pPr algn="just"/>
            <a:endParaRPr lang="es-ES_tradnl" sz="1800" dirty="0">
              <a:solidFill>
                <a:srgbClr val="7F7F7F"/>
              </a:solidFill>
            </a:endParaRPr>
          </a:p>
          <a:p>
            <a:pPr algn="just"/>
            <a:r>
              <a:rPr lang="es-ES_tradnl" sz="1800" dirty="0">
                <a:solidFill>
                  <a:srgbClr val="7F7F7F"/>
                </a:solidFill>
              </a:rPr>
              <a:t>Hoy en día, se incentiva que las empresas españolas inviertan en alta tecnología , así como en I+D+I mediante subvenciones. Gracias a las cuales las empresas del sector, especialmente los cristaleros tienen más facilidad para poder adquirir la maquinaria que necesitan, es aquí donde Lisec Ibérica se ve beneficiada. </a:t>
            </a:r>
          </a:p>
        </p:txBody>
      </p:sp>
      <p:sp>
        <p:nvSpPr>
          <p:cNvPr id="7" name="CuadroTexto 6"/>
          <p:cNvSpPr txBox="1"/>
          <p:nvPr/>
        </p:nvSpPr>
        <p:spPr>
          <a:xfrm>
            <a:off x="3954865" y="2184974"/>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Político-legal</a:t>
            </a:r>
          </a:p>
        </p:txBody>
      </p:sp>
      <p:pic>
        <p:nvPicPr>
          <p:cNvPr id="8" name="Imagen 7" descr="1236952866183chaves-cristal-400.jpg"/>
          <p:cNvPicPr>
            <a:picLocks noChangeAspect="1"/>
          </p:cNvPicPr>
          <p:nvPr/>
        </p:nvPicPr>
        <p:blipFill>
          <a:blip r:embed="rId2"/>
          <a:stretch>
            <a:fillRect/>
          </a:stretch>
        </p:blipFill>
        <p:spPr>
          <a:xfrm>
            <a:off x="609600" y="4345127"/>
            <a:ext cx="5029200" cy="3179128"/>
          </a:xfrm>
          <a:prstGeom prst="rect">
            <a:avLst/>
          </a:prstGeom>
          <a:ln>
            <a:noFill/>
          </a:ln>
          <a:effectLst>
            <a:softEdge rad="112500"/>
          </a:effectLst>
        </p:spPr>
      </p:pic>
      <p:sp>
        <p:nvSpPr>
          <p:cNvPr id="48137" name="CuadroTexto 8"/>
          <p:cNvSpPr txBox="1">
            <a:spLocks noChangeArrowheads="1"/>
          </p:cNvSpPr>
          <p:nvPr/>
        </p:nvSpPr>
        <p:spPr bwMode="auto">
          <a:xfrm>
            <a:off x="5638800" y="4818063"/>
            <a:ext cx="3505200" cy="647700"/>
          </a:xfrm>
          <a:prstGeom prst="rect">
            <a:avLst/>
          </a:prstGeom>
          <a:noFill/>
          <a:ln w="9525">
            <a:noFill/>
            <a:miter lim="800000"/>
            <a:headEnd/>
            <a:tailEnd/>
          </a:ln>
        </p:spPr>
        <p:txBody>
          <a:bodyPr>
            <a:prstTxWarp prst="textNoShape">
              <a:avLst/>
            </a:prstTxWarp>
            <a:spAutoFit/>
          </a:bodyPr>
          <a:lstStyle/>
          <a:p>
            <a:pPr algn="just"/>
            <a:r>
              <a:rPr lang="es-ES_tradnl" sz="1200" dirty="0">
                <a:solidFill>
                  <a:srgbClr val="7F7F7F"/>
                </a:solidFill>
              </a:rPr>
              <a:t>Manuel Chávez, ex-presidente de la Junta de Andalucía visitando Cristalería Reina, cliente de Lisec Ibérica. 1/3/09</a:t>
            </a:r>
          </a:p>
        </p:txBody>
      </p:sp>
      <p:sp>
        <p:nvSpPr>
          <p:cNvPr id="10" name="Botón de acción: Personalizar 9">
            <a:hlinkClick r:id="rId3"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uadroTexto 1"/>
          <p:cNvSpPr txBox="1"/>
          <p:nvPr/>
        </p:nvSpPr>
        <p:spPr>
          <a:xfrm>
            <a:off x="1548735" y="570634"/>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Macroentorno:</a:t>
            </a:r>
          </a:p>
        </p:txBody>
      </p:sp>
      <p:sp>
        <p:nvSpPr>
          <p:cNvPr id="3" name="CuadroTexto 2"/>
          <p:cNvSpPr txBox="1"/>
          <p:nvPr/>
        </p:nvSpPr>
        <p:spPr>
          <a:xfrm>
            <a:off x="3954865" y="1307810"/>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Económico</a:t>
            </a:r>
          </a:p>
        </p:txBody>
      </p:sp>
      <p:sp>
        <p:nvSpPr>
          <p:cNvPr id="49156" name="CuadroTexto 3"/>
          <p:cNvSpPr txBox="1">
            <a:spLocks noChangeArrowheads="1"/>
          </p:cNvSpPr>
          <p:nvPr/>
        </p:nvSpPr>
        <p:spPr bwMode="auto">
          <a:xfrm>
            <a:off x="533400" y="2819400"/>
            <a:ext cx="7543800" cy="1754188"/>
          </a:xfrm>
          <a:prstGeom prst="rect">
            <a:avLst/>
          </a:prstGeom>
          <a:noFill/>
          <a:ln w="9525">
            <a:noFill/>
            <a:miter lim="800000"/>
            <a:headEnd/>
            <a:tailEnd/>
          </a:ln>
        </p:spPr>
        <p:txBody>
          <a:bodyPr>
            <a:prstTxWarp prst="textNoShape">
              <a:avLst/>
            </a:prstTxWarp>
            <a:spAutoFit/>
          </a:bodyPr>
          <a:lstStyle/>
          <a:p>
            <a:pPr algn="just"/>
            <a:r>
              <a:rPr lang="es-ES_tradnl" sz="1800" dirty="0">
                <a:solidFill>
                  <a:srgbClr val="7F7F7F"/>
                </a:solidFill>
              </a:rPr>
              <a:t>Debido a la mala situación económica que se está viviendo en la actualidad, en especial en el sector de la construcción, que afecta de forma directa a los grandes cristaleros, principales clientes de Lisec Ibérica, ésta ha visto reducidas sus ventas en un 33% con respecto al ejercicio anterior, ello ha dado lugar a una disminución de la actividad en Lisec Ibérica</a:t>
            </a:r>
          </a:p>
        </p:txBody>
      </p:sp>
      <p:sp>
        <p:nvSpPr>
          <p:cNvPr id="6" name="Botón de acción: Personalizar 5">
            <a:hlinkClick r:id="" action="ppaction://hlinkshowjump?jump=nextslide" highlightClick="1"/>
          </p:cNvPr>
          <p:cNvSpPr/>
          <p:nvPr/>
        </p:nvSpPr>
        <p:spPr>
          <a:xfrm>
            <a:off x="5981701"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Siguiente</a:t>
            </a:r>
          </a:p>
        </p:txBody>
      </p:sp>
      <p:sp>
        <p:nvSpPr>
          <p:cNvPr id="7" name="Botón de acción: Personalizar 6">
            <a:hlinkClick r:id="" action="ppaction://hlinkshowjump?jump=previousslide" highlightClick="1"/>
          </p:cNvPr>
          <p:cNvSpPr/>
          <p:nvPr/>
        </p:nvSpPr>
        <p:spPr>
          <a:xfrm>
            <a:off x="4419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Anterior</a:t>
            </a:r>
          </a:p>
        </p:txBody>
      </p:sp>
      <p:pic>
        <p:nvPicPr>
          <p:cNvPr id="8" name="Imagen 7"/>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805372" y="4543386"/>
            <a:ext cx="2395028" cy="200981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9" name="Botón de acción: Personalizar 8">
            <a:hlinkClick r:id="rId4"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uadroTexto 1"/>
          <p:cNvSpPr txBox="1"/>
          <p:nvPr/>
        </p:nvSpPr>
        <p:spPr>
          <a:xfrm>
            <a:off x="1548735" y="570634"/>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Macroentorno:</a:t>
            </a:r>
          </a:p>
        </p:txBody>
      </p:sp>
      <p:sp>
        <p:nvSpPr>
          <p:cNvPr id="3" name="CuadroTexto 2"/>
          <p:cNvSpPr txBox="1"/>
          <p:nvPr/>
        </p:nvSpPr>
        <p:spPr>
          <a:xfrm>
            <a:off x="3954865" y="1307810"/>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Tecnológico</a:t>
            </a:r>
          </a:p>
        </p:txBody>
      </p:sp>
      <p:sp>
        <p:nvSpPr>
          <p:cNvPr id="50180" name="CuadroTexto 5"/>
          <p:cNvSpPr txBox="1">
            <a:spLocks noChangeArrowheads="1"/>
          </p:cNvSpPr>
          <p:nvPr/>
        </p:nvSpPr>
        <p:spPr bwMode="auto">
          <a:xfrm>
            <a:off x="533400" y="2590800"/>
            <a:ext cx="7543800" cy="1754188"/>
          </a:xfrm>
          <a:prstGeom prst="rect">
            <a:avLst/>
          </a:prstGeom>
          <a:noFill/>
          <a:ln w="9525">
            <a:noFill/>
            <a:miter lim="800000"/>
            <a:headEnd/>
            <a:tailEnd/>
          </a:ln>
        </p:spPr>
        <p:txBody>
          <a:bodyPr>
            <a:prstTxWarp prst="textNoShape">
              <a:avLst/>
            </a:prstTxWarp>
            <a:spAutoFit/>
          </a:bodyPr>
          <a:lstStyle/>
          <a:p>
            <a:pPr algn="just"/>
            <a:r>
              <a:rPr lang="es-ES_tradnl" sz="1800" dirty="0">
                <a:solidFill>
                  <a:srgbClr val="7F7F7F"/>
                </a:solidFill>
              </a:rPr>
              <a:t>Lisec Ibérica es el principal proveedor de maquinaria de última tecnología de los cristaleros más importantes en España. Sus máquinas producen el 80% del doble acristalamiento que se genera en España y el 70% en Portugal, la maquinaria de Lisec capacita a los cristaleros españoles para competir en Europa con los principales cristaleros del mercado europeo.  </a:t>
            </a:r>
          </a:p>
        </p:txBody>
      </p:sp>
      <p:sp>
        <p:nvSpPr>
          <p:cNvPr id="8" name="Botón de acción: Personalizar 7">
            <a:hlinkClick r:id="" action="ppaction://hlinkshowjump?jump=nextslide" highlightClick="1"/>
          </p:cNvPr>
          <p:cNvSpPr/>
          <p:nvPr/>
        </p:nvSpPr>
        <p:spPr>
          <a:xfrm>
            <a:off x="5981701"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Siguiente</a:t>
            </a:r>
          </a:p>
        </p:txBody>
      </p:sp>
      <p:sp>
        <p:nvSpPr>
          <p:cNvPr id="9" name="Botón de acción: Personalizar 8">
            <a:hlinkClick r:id="" action="ppaction://hlinkshowjump?jump=previousslide" highlightClick="1"/>
          </p:cNvPr>
          <p:cNvSpPr/>
          <p:nvPr/>
        </p:nvSpPr>
        <p:spPr>
          <a:xfrm>
            <a:off x="4419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Anterior</a:t>
            </a:r>
          </a:p>
        </p:txBody>
      </p:sp>
      <p:pic>
        <p:nvPicPr>
          <p:cNvPr id="10" name="Imagen 9"/>
          <p:cNvPicPr>
            <a:picLocks noChangeAspect="1"/>
          </p:cNvPicPr>
          <p:nvPr/>
        </p:nvPicPr>
        <p:blipFill>
          <a:blip r:embed="rId2"/>
          <a:stretch>
            <a:fillRect/>
          </a:stretch>
        </p:blipFill>
        <p:spPr>
          <a:xfrm rot="16200000">
            <a:off x="1018600" y="3943221"/>
            <a:ext cx="1999488" cy="2803021"/>
          </a:xfrm>
          <a:prstGeom prst="rect">
            <a:avLst/>
          </a:prstGeom>
          <a:ln>
            <a:noFill/>
          </a:ln>
          <a:effectLst>
            <a:softEdge rad="112500"/>
          </a:effectLst>
        </p:spPr>
      </p:pic>
      <p:sp>
        <p:nvSpPr>
          <p:cNvPr id="11" name="Botón de acción: Personalizar 10">
            <a:hlinkClick r:id="rId3"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Botón de acción: Personalizar 2">
            <a:hlinkClick r:id="" action="ppaction://hlinkshowjump?jump=nextslide" highlightClick="1"/>
          </p:cNvPr>
          <p:cNvSpPr/>
          <p:nvPr/>
        </p:nvSpPr>
        <p:spPr>
          <a:xfrm>
            <a:off x="5981701"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Siguiente</a:t>
            </a:r>
          </a:p>
        </p:txBody>
      </p:sp>
      <p:sp>
        <p:nvSpPr>
          <p:cNvPr id="4" name="Botón de acción: Personalizar 3">
            <a:hlinkClick r:id="" action="ppaction://hlinkshowjump?jump=previousslide" highlightClick="1"/>
          </p:cNvPr>
          <p:cNvSpPr/>
          <p:nvPr/>
        </p:nvSpPr>
        <p:spPr>
          <a:xfrm>
            <a:off x="4419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Anterior</a:t>
            </a:r>
          </a:p>
        </p:txBody>
      </p:sp>
      <p:sp>
        <p:nvSpPr>
          <p:cNvPr id="5" name="CuadroTexto 4"/>
          <p:cNvSpPr txBox="1"/>
          <p:nvPr/>
        </p:nvSpPr>
        <p:spPr>
          <a:xfrm>
            <a:off x="1548735" y="570634"/>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Microentorno:</a:t>
            </a:r>
          </a:p>
        </p:txBody>
      </p:sp>
      <p:sp>
        <p:nvSpPr>
          <p:cNvPr id="6" name="CuadroTexto 5"/>
          <p:cNvSpPr txBox="1"/>
          <p:nvPr/>
        </p:nvSpPr>
        <p:spPr>
          <a:xfrm>
            <a:off x="3954865" y="1307810"/>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Proveedores</a:t>
            </a:r>
          </a:p>
        </p:txBody>
      </p:sp>
      <p:sp>
        <p:nvSpPr>
          <p:cNvPr id="51207" name="CuadroTexto 6"/>
          <p:cNvSpPr txBox="1">
            <a:spLocks noChangeArrowheads="1"/>
          </p:cNvSpPr>
          <p:nvPr/>
        </p:nvSpPr>
        <p:spPr bwMode="auto">
          <a:xfrm>
            <a:off x="990600" y="2667000"/>
            <a:ext cx="7620000" cy="1200150"/>
          </a:xfrm>
          <a:prstGeom prst="rect">
            <a:avLst/>
          </a:prstGeom>
          <a:noFill/>
          <a:ln w="9525">
            <a:noFill/>
            <a:miter lim="800000"/>
            <a:headEnd/>
            <a:tailEnd/>
          </a:ln>
        </p:spPr>
        <p:txBody>
          <a:bodyPr>
            <a:prstTxWarp prst="textNoShape">
              <a:avLst/>
            </a:prstTxWarp>
            <a:spAutoFit/>
          </a:bodyPr>
          <a:lstStyle/>
          <a:p>
            <a:r>
              <a:rPr lang="es-ES_tradnl" sz="1800" dirty="0">
                <a:solidFill>
                  <a:srgbClr val="7F7F7F"/>
                </a:solidFill>
              </a:rPr>
              <a:t>El principal proveedor de Lisec Ibérica es la casa madre Lisec Austria, que a su vez utiliza componentes de empresas que no forman parte del grupo Lisec como casas de componentes neumáticos, hidráulicos, eléctricos, electrónicos, por ejemplo Bosch, </a:t>
            </a:r>
            <a:r>
              <a:rPr lang="es-ES_tradnl" sz="1800" dirty="0" err="1">
                <a:solidFill>
                  <a:srgbClr val="7F7F7F"/>
                </a:solidFill>
              </a:rPr>
              <a:t>Telemecanique</a:t>
            </a:r>
            <a:r>
              <a:rPr lang="es-ES_tradnl" sz="1800" dirty="0">
                <a:solidFill>
                  <a:srgbClr val="7F7F7F"/>
                </a:solidFill>
              </a:rPr>
              <a:t>, </a:t>
            </a:r>
            <a:r>
              <a:rPr lang="es-ES_tradnl" sz="1800" dirty="0" err="1">
                <a:solidFill>
                  <a:srgbClr val="7F7F7F"/>
                </a:solidFill>
              </a:rPr>
              <a:t>Lenze</a:t>
            </a:r>
            <a:r>
              <a:rPr lang="es-ES_tradnl" sz="1800" dirty="0">
                <a:solidFill>
                  <a:srgbClr val="7F7F7F"/>
                </a:solidFill>
              </a:rPr>
              <a:t>….</a:t>
            </a:r>
          </a:p>
        </p:txBody>
      </p:sp>
      <p:pic>
        <p:nvPicPr>
          <p:cNvPr id="8" name="Imagen 7" descr="telemecanique.jpg"/>
          <p:cNvPicPr>
            <a:picLocks noChangeAspect="1"/>
          </p:cNvPicPr>
          <p:nvPr/>
        </p:nvPicPr>
        <p:blipFill>
          <a:blip r:embed="rId2"/>
          <a:stretch>
            <a:fillRect/>
          </a:stretch>
        </p:blipFill>
        <p:spPr>
          <a:xfrm>
            <a:off x="1855677" y="4495800"/>
            <a:ext cx="4198375" cy="609600"/>
          </a:xfrm>
          <a:prstGeom prst="roundRect">
            <a:avLst>
              <a:gd name="adj" fmla="val 8594"/>
            </a:avLst>
          </a:prstGeom>
          <a:solidFill>
            <a:srgbClr val="FFFFFF">
              <a:shade val="85000"/>
            </a:srgbClr>
          </a:solidFill>
          <a:ln>
            <a:noFill/>
          </a:ln>
          <a:effectLst>
            <a:reflection stA="0" endPos="0" dir="5400000" sy="-100000" algn="bl" rotWithShape="0"/>
          </a:effectLst>
        </p:spPr>
      </p:pic>
      <p:pic>
        <p:nvPicPr>
          <p:cNvPr id="9" name="Imagen 8" descr="bosch-logoreduced.jpg"/>
          <p:cNvPicPr>
            <a:picLocks noChangeAspect="1"/>
          </p:cNvPicPr>
          <p:nvPr/>
        </p:nvPicPr>
        <p:blipFill>
          <a:blip r:embed="rId3"/>
          <a:stretch>
            <a:fillRect/>
          </a:stretch>
        </p:blipFill>
        <p:spPr>
          <a:xfrm>
            <a:off x="179277" y="5411788"/>
            <a:ext cx="3352800" cy="838200"/>
          </a:xfrm>
          <a:prstGeom prst="roundRect">
            <a:avLst>
              <a:gd name="adj" fmla="val 8594"/>
            </a:avLst>
          </a:prstGeom>
          <a:solidFill>
            <a:srgbClr val="FFFFFF">
              <a:shade val="85000"/>
            </a:srgbClr>
          </a:solidFill>
          <a:ln>
            <a:noFill/>
          </a:ln>
          <a:effectLst>
            <a:reflection stA="0" endPos="0" dir="5400000" sy="-100000" algn="bl" rotWithShape="0"/>
          </a:effectLst>
        </p:spPr>
      </p:pic>
      <p:pic>
        <p:nvPicPr>
          <p:cNvPr id="10" name="Imagen 9" descr="Lenze-logo1-canvas-210x90.jpg"/>
          <p:cNvPicPr>
            <a:picLocks noChangeAspect="1"/>
          </p:cNvPicPr>
          <p:nvPr/>
        </p:nvPicPr>
        <p:blipFill>
          <a:blip r:embed="rId4"/>
          <a:stretch>
            <a:fillRect/>
          </a:stretch>
        </p:blipFill>
        <p:spPr>
          <a:xfrm>
            <a:off x="6438900" y="4268788"/>
            <a:ext cx="2057400" cy="881743"/>
          </a:xfrm>
          <a:prstGeom prst="roundRect">
            <a:avLst>
              <a:gd name="adj" fmla="val 8594"/>
            </a:avLst>
          </a:prstGeom>
          <a:solidFill>
            <a:srgbClr val="FFFFFF">
              <a:shade val="85000"/>
            </a:srgbClr>
          </a:solidFill>
          <a:ln>
            <a:noFill/>
          </a:ln>
          <a:effectLst>
            <a:reflection stA="0" endPos="0" dir="5400000" sy="-100000" algn="bl" rotWithShape="0"/>
          </a:effectLst>
        </p:spPr>
      </p:pic>
      <p:sp>
        <p:nvSpPr>
          <p:cNvPr id="11" name="Botón de acción: Personalizar 10">
            <a:hlinkClick r:id="rId5"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Botón de acción: Personalizar 4">
            <a:hlinkClick r:id="" action="ppaction://hlinkshowjump?jump=nextslide" highlightClick="1"/>
          </p:cNvPr>
          <p:cNvSpPr/>
          <p:nvPr/>
        </p:nvSpPr>
        <p:spPr>
          <a:xfrm>
            <a:off x="5981701"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Siguiente</a:t>
            </a:r>
          </a:p>
        </p:txBody>
      </p:sp>
      <p:sp>
        <p:nvSpPr>
          <p:cNvPr id="6" name="Botón de acción: Personalizar 5">
            <a:hlinkClick r:id="" action="ppaction://hlinkshowjump?jump=previousslide" highlightClick="1"/>
          </p:cNvPr>
          <p:cNvSpPr/>
          <p:nvPr/>
        </p:nvSpPr>
        <p:spPr>
          <a:xfrm>
            <a:off x="4419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Anterior</a:t>
            </a:r>
          </a:p>
        </p:txBody>
      </p:sp>
      <p:sp>
        <p:nvSpPr>
          <p:cNvPr id="7" name="CuadroTexto 6"/>
          <p:cNvSpPr txBox="1"/>
          <p:nvPr/>
        </p:nvSpPr>
        <p:spPr>
          <a:xfrm>
            <a:off x="1548735" y="570634"/>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Microentorno:</a:t>
            </a:r>
          </a:p>
        </p:txBody>
      </p:sp>
      <p:sp>
        <p:nvSpPr>
          <p:cNvPr id="8" name="CuadroTexto 7"/>
          <p:cNvSpPr txBox="1"/>
          <p:nvPr/>
        </p:nvSpPr>
        <p:spPr>
          <a:xfrm>
            <a:off x="3954865" y="1307810"/>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Clientes</a:t>
            </a:r>
          </a:p>
        </p:txBody>
      </p:sp>
      <p:sp>
        <p:nvSpPr>
          <p:cNvPr id="52231" name="CuadroTexto 8"/>
          <p:cNvSpPr txBox="1">
            <a:spLocks noChangeArrowheads="1"/>
          </p:cNvSpPr>
          <p:nvPr/>
        </p:nvSpPr>
        <p:spPr bwMode="auto">
          <a:xfrm>
            <a:off x="228600" y="2667000"/>
            <a:ext cx="8610600" cy="1477963"/>
          </a:xfrm>
          <a:prstGeom prst="rect">
            <a:avLst/>
          </a:prstGeom>
          <a:noFill/>
          <a:ln w="9525">
            <a:noFill/>
            <a:miter lim="800000"/>
            <a:headEnd/>
            <a:tailEnd/>
          </a:ln>
        </p:spPr>
        <p:txBody>
          <a:bodyPr>
            <a:prstTxWarp prst="textNoShape">
              <a:avLst/>
            </a:prstTxWarp>
            <a:spAutoFit/>
          </a:bodyPr>
          <a:lstStyle/>
          <a:p>
            <a:r>
              <a:rPr lang="es-ES_tradnl" sz="1800" dirty="0">
                <a:solidFill>
                  <a:srgbClr val="7F7F7F"/>
                </a:solidFill>
              </a:rPr>
              <a:t>Lisec Ibérica es el principal proveedor de maquinaria en el sector del vidrio, sus clientes son grandes cristalerías industriales dedicadas a la fabricación de doble acristalamiento, fachadas, </a:t>
            </a:r>
            <a:r>
              <a:rPr lang="es-ES_tradnl" sz="1800" dirty="0" err="1">
                <a:solidFill>
                  <a:srgbClr val="7F7F7F"/>
                </a:solidFill>
              </a:rPr>
              <a:t>etc</a:t>
            </a:r>
            <a:r>
              <a:rPr lang="es-ES_tradnl" sz="1800" dirty="0">
                <a:solidFill>
                  <a:srgbClr val="7F7F7F"/>
                </a:solidFill>
              </a:rPr>
              <a:t>….</a:t>
            </a:r>
          </a:p>
          <a:p>
            <a:r>
              <a:rPr lang="es-ES_tradnl" sz="1800" dirty="0">
                <a:solidFill>
                  <a:srgbClr val="7F7F7F"/>
                </a:solidFill>
              </a:rPr>
              <a:t>Sus principales clientes son Cristalería Soler Hermanos, Grupo Vitro, </a:t>
            </a:r>
            <a:r>
              <a:rPr lang="es-ES_tradnl" sz="1800" dirty="0" err="1">
                <a:solidFill>
                  <a:srgbClr val="7F7F7F"/>
                </a:solidFill>
              </a:rPr>
              <a:t>Tvitec</a:t>
            </a:r>
            <a:r>
              <a:rPr lang="es-ES_tradnl" sz="1800" dirty="0">
                <a:solidFill>
                  <a:srgbClr val="7F7F7F"/>
                </a:solidFill>
              </a:rPr>
              <a:t>, Grupo la Veneciana, Cristalería Reina, </a:t>
            </a:r>
            <a:r>
              <a:rPr lang="es-ES_tradnl" sz="1800" dirty="0" err="1">
                <a:solidFill>
                  <a:srgbClr val="7F7F7F"/>
                </a:solidFill>
              </a:rPr>
              <a:t>Astiglass</a:t>
            </a:r>
            <a:r>
              <a:rPr lang="es-ES_tradnl" sz="1800" dirty="0">
                <a:solidFill>
                  <a:srgbClr val="7F7F7F"/>
                </a:solidFill>
              </a:rPr>
              <a:t>… </a:t>
            </a:r>
          </a:p>
        </p:txBody>
      </p:sp>
      <p:pic>
        <p:nvPicPr>
          <p:cNvPr id="10" name="Imagen 9" descr="tvitec_gr.jpg"/>
          <p:cNvPicPr>
            <a:picLocks noChangeAspect="1"/>
          </p:cNvPicPr>
          <p:nvPr/>
        </p:nvPicPr>
        <p:blipFill>
          <a:blip r:embed="rId2"/>
          <a:stretch>
            <a:fillRect/>
          </a:stretch>
        </p:blipFill>
        <p:spPr>
          <a:xfrm>
            <a:off x="1999065" y="5086668"/>
            <a:ext cx="1955800" cy="817880"/>
          </a:xfrm>
          <a:prstGeom prst="rect">
            <a:avLst/>
          </a:prstGeom>
          <a:ln>
            <a:noFill/>
          </a:ln>
          <a:effectLst>
            <a:softEdge rad="112500"/>
          </a:effectLst>
        </p:spPr>
      </p:pic>
      <p:pic>
        <p:nvPicPr>
          <p:cNvPr id="11" name="Imagen 10" descr="la veneciana.jpg"/>
          <p:cNvPicPr>
            <a:picLocks noChangeAspect="1"/>
          </p:cNvPicPr>
          <p:nvPr/>
        </p:nvPicPr>
        <p:blipFill>
          <a:blip r:embed="rId3"/>
          <a:stretch>
            <a:fillRect/>
          </a:stretch>
        </p:blipFill>
        <p:spPr>
          <a:xfrm>
            <a:off x="6724650" y="4391978"/>
            <a:ext cx="1986895" cy="1399222"/>
          </a:xfrm>
          <a:prstGeom prst="rect">
            <a:avLst/>
          </a:prstGeom>
          <a:ln>
            <a:noFill/>
          </a:ln>
          <a:effectLst>
            <a:softEdge rad="112500"/>
          </a:effectLst>
        </p:spPr>
      </p:pic>
      <p:pic>
        <p:nvPicPr>
          <p:cNvPr id="12" name="Imagen 11" descr="LOGO_REINA_azul.jpg"/>
          <p:cNvPicPr>
            <a:picLocks noChangeAspect="1"/>
          </p:cNvPicPr>
          <p:nvPr/>
        </p:nvPicPr>
        <p:blipFill>
          <a:blip r:embed="rId4"/>
          <a:stretch>
            <a:fillRect/>
          </a:stretch>
        </p:blipFill>
        <p:spPr>
          <a:xfrm>
            <a:off x="380999" y="5495608"/>
            <a:ext cx="1303528" cy="1089766"/>
          </a:xfrm>
          <a:prstGeom prst="rect">
            <a:avLst/>
          </a:prstGeom>
          <a:ln>
            <a:noFill/>
          </a:ln>
          <a:effectLst>
            <a:softEdge rad="112500"/>
          </a:effectLst>
        </p:spPr>
      </p:pic>
      <p:pic>
        <p:nvPicPr>
          <p:cNvPr id="13" name="Imagen 12" descr="lvitro.gif"/>
          <p:cNvPicPr>
            <a:picLocks noChangeAspect="1"/>
          </p:cNvPicPr>
          <p:nvPr/>
        </p:nvPicPr>
        <p:blipFill>
          <a:blip r:embed="rId5"/>
          <a:stretch>
            <a:fillRect/>
          </a:stretch>
        </p:blipFill>
        <p:spPr>
          <a:xfrm>
            <a:off x="380999" y="4391978"/>
            <a:ext cx="1080347" cy="838200"/>
          </a:xfrm>
          <a:prstGeom prst="rect">
            <a:avLst/>
          </a:prstGeom>
          <a:ln>
            <a:noFill/>
          </a:ln>
          <a:effectLst>
            <a:softEdge rad="112500"/>
          </a:effectLst>
        </p:spPr>
      </p:pic>
      <p:pic>
        <p:nvPicPr>
          <p:cNvPr id="14" name="Imagen 13" descr="Soler.jpg"/>
          <p:cNvPicPr>
            <a:picLocks noChangeAspect="1"/>
          </p:cNvPicPr>
          <p:nvPr/>
        </p:nvPicPr>
        <p:blipFill>
          <a:blip r:embed="rId6"/>
          <a:stretch>
            <a:fillRect/>
          </a:stretch>
        </p:blipFill>
        <p:spPr>
          <a:xfrm>
            <a:off x="4246966" y="4391978"/>
            <a:ext cx="1986896" cy="1399222"/>
          </a:xfrm>
          <a:prstGeom prst="rect">
            <a:avLst/>
          </a:prstGeom>
          <a:ln>
            <a:noFill/>
          </a:ln>
          <a:effectLst>
            <a:softEdge rad="112500"/>
          </a:effectLst>
        </p:spPr>
      </p:pic>
      <p:sp>
        <p:nvSpPr>
          <p:cNvPr id="15" name="Botón de acción: Personalizar 14">
            <a:hlinkClick r:id="rId7"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a:hlinkClick r:id="rId2" action="ppaction://hlinksldjump"/>
          </p:cNvPr>
          <p:cNvSpPr/>
          <p:nvPr/>
        </p:nvSpPr>
        <p:spPr>
          <a:xfrm>
            <a:off x="1066800" y="1066800"/>
            <a:ext cx="6553200" cy="1754327"/>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Lisec Grupo de Empresas</a:t>
            </a:r>
          </a:p>
        </p:txBody>
      </p:sp>
      <p:sp>
        <p:nvSpPr>
          <p:cNvPr id="3" name="Rectángulo 2">
            <a:hlinkClick r:id="rId3" action="ppaction://hlinksldjump"/>
          </p:cNvPr>
          <p:cNvSpPr/>
          <p:nvPr/>
        </p:nvSpPr>
        <p:spPr>
          <a:xfrm>
            <a:off x="1066800" y="3805535"/>
            <a:ext cx="6553200"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Lisec Ibérica</a:t>
            </a:r>
          </a:p>
        </p:txBody>
      </p:sp>
      <p:sp>
        <p:nvSpPr>
          <p:cNvPr id="4" name="Botón de acción: Personalizar 3">
            <a:hlinkClick r:id="rId4" action="ppaction://hlinksldjump" highlightClick="1"/>
          </p:cNvPr>
          <p:cNvSpPr/>
          <p:nvPr/>
        </p:nvSpPr>
        <p:spPr>
          <a:xfrm>
            <a:off x="3581400" y="5486400"/>
            <a:ext cx="1828800" cy="918865"/>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Botón de acción: Personalizar 2">
            <a:hlinkClick r:id="" action="ppaction://hlinkshowjump?jump=nextslide" highlightClick="1"/>
          </p:cNvPr>
          <p:cNvSpPr/>
          <p:nvPr/>
        </p:nvSpPr>
        <p:spPr>
          <a:xfrm>
            <a:off x="5981701"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Siguiente</a:t>
            </a:r>
          </a:p>
        </p:txBody>
      </p:sp>
      <p:sp>
        <p:nvSpPr>
          <p:cNvPr id="4" name="Botón de acción: Personalizar 3">
            <a:hlinkClick r:id="" action="ppaction://hlinkshowjump?jump=previousslide" highlightClick="1"/>
          </p:cNvPr>
          <p:cNvSpPr/>
          <p:nvPr/>
        </p:nvSpPr>
        <p:spPr>
          <a:xfrm>
            <a:off x="4419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Anterior</a:t>
            </a:r>
          </a:p>
        </p:txBody>
      </p:sp>
      <p:sp>
        <p:nvSpPr>
          <p:cNvPr id="5" name="CuadroTexto 4"/>
          <p:cNvSpPr txBox="1"/>
          <p:nvPr/>
        </p:nvSpPr>
        <p:spPr>
          <a:xfrm>
            <a:off x="1548735" y="570634"/>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Microentorno:</a:t>
            </a:r>
          </a:p>
        </p:txBody>
      </p:sp>
      <p:sp>
        <p:nvSpPr>
          <p:cNvPr id="6" name="CuadroTexto 5"/>
          <p:cNvSpPr txBox="1"/>
          <p:nvPr/>
        </p:nvSpPr>
        <p:spPr>
          <a:xfrm>
            <a:off x="3954865" y="1307810"/>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Competidores</a:t>
            </a:r>
          </a:p>
        </p:txBody>
      </p:sp>
      <p:sp>
        <p:nvSpPr>
          <p:cNvPr id="53255" name="CuadroTexto 6"/>
          <p:cNvSpPr txBox="1">
            <a:spLocks noChangeArrowheads="1"/>
          </p:cNvSpPr>
          <p:nvPr/>
        </p:nvSpPr>
        <p:spPr bwMode="auto">
          <a:xfrm>
            <a:off x="457200" y="2667000"/>
            <a:ext cx="8382000" cy="1200150"/>
          </a:xfrm>
          <a:prstGeom prst="rect">
            <a:avLst/>
          </a:prstGeom>
          <a:noFill/>
          <a:ln w="9525">
            <a:noFill/>
            <a:miter lim="800000"/>
            <a:headEnd/>
            <a:tailEnd/>
          </a:ln>
        </p:spPr>
        <p:txBody>
          <a:bodyPr>
            <a:prstTxWarp prst="textNoShape">
              <a:avLst/>
            </a:prstTxWarp>
            <a:spAutoFit/>
          </a:bodyPr>
          <a:lstStyle/>
          <a:p>
            <a:pPr algn="just"/>
            <a:r>
              <a:rPr lang="es-ES_tradnl" sz="1800" dirty="0">
                <a:solidFill>
                  <a:srgbClr val="7F7F7F"/>
                </a:solidFill>
              </a:rPr>
              <a:t>Lisec tiene competidores tanto españoles como extranjeros, a nivel internacional podemos mencionar </a:t>
            </a:r>
            <a:r>
              <a:rPr lang="es-ES_tradnl" sz="1800" dirty="0" err="1">
                <a:solidFill>
                  <a:srgbClr val="7F7F7F"/>
                </a:solidFill>
              </a:rPr>
              <a:t>Bystronic</a:t>
            </a:r>
            <a:r>
              <a:rPr lang="es-ES_tradnl" sz="1800" dirty="0">
                <a:solidFill>
                  <a:srgbClr val="7F7F7F"/>
                </a:solidFill>
              </a:rPr>
              <a:t>, </a:t>
            </a:r>
            <a:r>
              <a:rPr lang="es-ES_tradnl" sz="1800" dirty="0" err="1">
                <a:solidFill>
                  <a:srgbClr val="7F7F7F"/>
                </a:solidFill>
              </a:rPr>
              <a:t>Forel</a:t>
            </a:r>
            <a:r>
              <a:rPr lang="es-ES_tradnl" sz="1800" dirty="0">
                <a:solidFill>
                  <a:srgbClr val="7F7F7F"/>
                </a:solidFill>
              </a:rPr>
              <a:t> y a nivel nacional </a:t>
            </a:r>
            <a:r>
              <a:rPr lang="es-ES_tradnl" sz="1800" dirty="0" err="1">
                <a:solidFill>
                  <a:srgbClr val="7F7F7F"/>
                </a:solidFill>
              </a:rPr>
              <a:t>Turomas</a:t>
            </a:r>
            <a:r>
              <a:rPr lang="es-ES_tradnl" sz="1800" dirty="0">
                <a:solidFill>
                  <a:srgbClr val="7F7F7F"/>
                </a:solidFill>
              </a:rPr>
              <a:t>. A pesar de la gran competencia, Lisec mantiene una importante cartera de clientes y un amplio porcentaje del mercado.</a:t>
            </a:r>
          </a:p>
        </p:txBody>
      </p:sp>
      <p:pic>
        <p:nvPicPr>
          <p:cNvPr id="8" name="Imagen 7" descr="name-change-in-the-bystronic-glass-group-P33565.jpg"/>
          <p:cNvPicPr>
            <a:picLocks noChangeAspect="1"/>
          </p:cNvPicPr>
          <p:nvPr/>
        </p:nvPicPr>
        <p:blipFill>
          <a:blip r:embed="rId2"/>
          <a:stretch>
            <a:fillRect/>
          </a:stretch>
        </p:blipFill>
        <p:spPr>
          <a:xfrm>
            <a:off x="1219200" y="4116388"/>
            <a:ext cx="2133600" cy="2133600"/>
          </a:xfrm>
          <a:prstGeom prst="rect">
            <a:avLst/>
          </a:prstGeom>
          <a:ln>
            <a:noFill/>
          </a:ln>
          <a:effectLst>
            <a:softEdge rad="112500"/>
          </a:effectLst>
        </p:spPr>
      </p:pic>
      <p:pic>
        <p:nvPicPr>
          <p:cNvPr id="9" name="Imagen 8" descr="5286.gif"/>
          <p:cNvPicPr>
            <a:picLocks noChangeAspect="1"/>
          </p:cNvPicPr>
          <p:nvPr/>
        </p:nvPicPr>
        <p:blipFill>
          <a:blip r:embed="rId3"/>
          <a:stretch>
            <a:fillRect/>
          </a:stretch>
        </p:blipFill>
        <p:spPr>
          <a:xfrm>
            <a:off x="6299200" y="3657600"/>
            <a:ext cx="2540000" cy="1104900"/>
          </a:xfrm>
          <a:prstGeom prst="rect">
            <a:avLst/>
          </a:prstGeom>
          <a:ln>
            <a:noFill/>
          </a:ln>
          <a:effectLst>
            <a:softEdge rad="112500"/>
          </a:effectLst>
        </p:spPr>
      </p:pic>
      <p:pic>
        <p:nvPicPr>
          <p:cNvPr id="10" name="Imagen 9" descr="ForelLogo.gif"/>
          <p:cNvPicPr>
            <a:picLocks noChangeAspect="1"/>
          </p:cNvPicPr>
          <p:nvPr/>
        </p:nvPicPr>
        <p:blipFill>
          <a:blip r:embed="rId4"/>
          <a:stretch>
            <a:fillRect/>
          </a:stretch>
        </p:blipFill>
        <p:spPr>
          <a:xfrm>
            <a:off x="3779474" y="4953001"/>
            <a:ext cx="2944991" cy="914400"/>
          </a:xfrm>
          <a:prstGeom prst="rect">
            <a:avLst/>
          </a:prstGeom>
          <a:ln>
            <a:noFill/>
          </a:ln>
          <a:effectLst>
            <a:softEdge rad="112500"/>
          </a:effectLst>
        </p:spPr>
      </p:pic>
      <p:sp>
        <p:nvSpPr>
          <p:cNvPr id="11" name="Botón de acción: Personalizar 10">
            <a:hlinkClick r:id="rId5"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Botón de acción: Personalizar 3">
            <a:hlinkClick r:id="" action="ppaction://hlinkshowjump?jump=previousslide" highlightClick="1"/>
          </p:cNvPr>
          <p:cNvSpPr/>
          <p:nvPr/>
        </p:nvSpPr>
        <p:spPr>
          <a:xfrm>
            <a:off x="57912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Anterior</a:t>
            </a:r>
          </a:p>
        </p:txBody>
      </p:sp>
      <p:sp>
        <p:nvSpPr>
          <p:cNvPr id="5" name="CuadroTexto 4"/>
          <p:cNvSpPr txBox="1"/>
          <p:nvPr/>
        </p:nvSpPr>
        <p:spPr>
          <a:xfrm>
            <a:off x="1548735" y="570634"/>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Microentorno:</a:t>
            </a:r>
          </a:p>
        </p:txBody>
      </p:sp>
      <p:sp>
        <p:nvSpPr>
          <p:cNvPr id="6" name="CuadroTexto 5"/>
          <p:cNvSpPr txBox="1"/>
          <p:nvPr/>
        </p:nvSpPr>
        <p:spPr>
          <a:xfrm>
            <a:off x="3954865" y="1307810"/>
            <a:ext cx="3703235" cy="584776"/>
          </a:xfrm>
          <a:prstGeom prst="rect">
            <a:avLst/>
          </a:prstGeom>
          <a:effectLst>
            <a:glow rad="635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_tradnl" sz="3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Barreras</a:t>
            </a:r>
          </a:p>
        </p:txBody>
      </p:sp>
      <p:sp>
        <p:nvSpPr>
          <p:cNvPr id="54279" name="CuadroTexto 7"/>
          <p:cNvSpPr txBox="1">
            <a:spLocks noChangeArrowheads="1"/>
          </p:cNvSpPr>
          <p:nvPr/>
        </p:nvSpPr>
        <p:spPr bwMode="auto">
          <a:xfrm>
            <a:off x="228600" y="2438400"/>
            <a:ext cx="8763000" cy="2032000"/>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Éste mercado es un claro ejemplo de oligopolio, donde hay unas grandes barreras de entrada como la gran inversión necesaria tanto para entrar en el mercado como para mantenerse, y es que la producción de maquinaria de alta tecnología para la creación de doble acristalamiento a gran escala requiere de una gran inversión en capital para infraestructuras, investigación y mano de obra especializada. Además para mantenerse en un sector tan hostil hay que estar a la vanguardia en innovación y desarrollo prestando el mejor servicio posible. </a:t>
            </a:r>
          </a:p>
        </p:txBody>
      </p:sp>
      <p:pic>
        <p:nvPicPr>
          <p:cNvPr id="9" name="Imagen 8" descr="la_barrera.jpg"/>
          <p:cNvPicPr>
            <a:picLocks noChangeAspect="1"/>
          </p:cNvPicPr>
          <p:nvPr/>
        </p:nvPicPr>
        <p:blipFill>
          <a:blip r:embed="rId2"/>
          <a:stretch>
            <a:fillRect/>
          </a:stretch>
        </p:blipFill>
        <p:spPr>
          <a:xfrm>
            <a:off x="228600" y="4469725"/>
            <a:ext cx="4610101" cy="1780263"/>
          </a:xfrm>
          <a:prstGeom prst="rect">
            <a:avLst/>
          </a:prstGeom>
          <a:ln>
            <a:noFill/>
          </a:ln>
          <a:effectLst>
            <a:softEdge rad="112500"/>
          </a:effectLst>
        </p:spPr>
      </p:pic>
      <p:sp>
        <p:nvSpPr>
          <p:cNvPr id="10" name="Botón de acción: Personalizar 9">
            <a:hlinkClick r:id="rId3"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548735" y="457200"/>
            <a:ext cx="6109365" cy="769441"/>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4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Análisis estratégico</a:t>
            </a:r>
          </a:p>
        </p:txBody>
      </p:sp>
      <p:sp>
        <p:nvSpPr>
          <p:cNvPr id="55300" name="CuadroTexto 3"/>
          <p:cNvSpPr txBox="1">
            <a:spLocks noChangeArrowheads="1"/>
          </p:cNvSpPr>
          <p:nvPr/>
        </p:nvSpPr>
        <p:spPr bwMode="auto">
          <a:xfrm>
            <a:off x="533400" y="1535113"/>
            <a:ext cx="7620000" cy="4248150"/>
          </a:xfrm>
          <a:prstGeom prst="rect">
            <a:avLst/>
          </a:prstGeom>
          <a:noFill/>
          <a:ln w="9525">
            <a:noFill/>
            <a:miter lim="800000"/>
            <a:headEnd/>
            <a:tailEnd/>
          </a:ln>
        </p:spPr>
        <p:txBody>
          <a:bodyPr>
            <a:prstTxWarp prst="textNoShape">
              <a:avLst/>
            </a:prstTxWarp>
            <a:spAutoFit/>
          </a:bodyPr>
          <a:lstStyle/>
          <a:p>
            <a:pPr algn="just"/>
            <a:r>
              <a:rPr lang="es-ES_tradnl" sz="1800" dirty="0">
                <a:solidFill>
                  <a:srgbClr val="7F7F7F"/>
                </a:solidFill>
              </a:rPr>
              <a:t>La estrategia de Lisec se corresponde con una estrategia corporativa, que consiste en que los flujos de comunicación y decisión de la forma divisional reflejan la existencia de una división del trabajo de la sede central y las divisiones. La comunicación entre ambas está restringida y suele ser de naturaleza formal, limitada principalmente a la transmisión de normas de rendimiento hacia las divisiones.</a:t>
            </a:r>
          </a:p>
          <a:p>
            <a:pPr algn="just"/>
            <a:r>
              <a:rPr lang="es-ES_tradnl" sz="1800" dirty="0">
                <a:solidFill>
                  <a:srgbClr val="7F7F7F"/>
                </a:solidFill>
              </a:rPr>
              <a:t>De cualquier modo, la sede central conserva las funciones de: formulación de estrategias producto-mercado, asignación de los recursos financieros globales, diseño del sistema de control del rendimiento, sustitución y nombramiento de los directivos de las divisiones, control del comportamiento divisional a nivel personal.</a:t>
            </a:r>
          </a:p>
          <a:p>
            <a:pPr algn="just"/>
            <a:r>
              <a:rPr lang="es-ES_tradnl" sz="1800" dirty="0">
                <a:solidFill>
                  <a:srgbClr val="7F7F7F"/>
                </a:solidFill>
              </a:rPr>
              <a:t>Por su parte, las divisiones disponen del poder preciso para gestionar sus propias unidades, controlando las operaciones y determinando las estrategias para los mercados que ocupan: precios, fuentes de suministros….</a:t>
            </a:r>
          </a:p>
        </p:txBody>
      </p:sp>
      <p:sp>
        <p:nvSpPr>
          <p:cNvPr id="5" name="Botón de acción: Personalizar 4">
            <a:hlinkClick r:id="rId2"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548735" y="457200"/>
            <a:ext cx="6109365" cy="769441"/>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4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Análisis tecnológico</a:t>
            </a:r>
          </a:p>
        </p:txBody>
      </p:sp>
      <p:sp>
        <p:nvSpPr>
          <p:cNvPr id="56323" name="CuadroTexto 2"/>
          <p:cNvSpPr txBox="1">
            <a:spLocks noChangeArrowheads="1"/>
          </p:cNvSpPr>
          <p:nvPr/>
        </p:nvSpPr>
        <p:spPr bwMode="auto">
          <a:xfrm>
            <a:off x="381000" y="1600200"/>
            <a:ext cx="8534400" cy="2308225"/>
          </a:xfrm>
          <a:prstGeom prst="rect">
            <a:avLst/>
          </a:prstGeom>
          <a:noFill/>
          <a:ln w="9525">
            <a:noFill/>
            <a:miter lim="800000"/>
            <a:headEnd/>
            <a:tailEnd/>
          </a:ln>
        </p:spPr>
        <p:txBody>
          <a:bodyPr>
            <a:prstTxWarp prst="textNoShape">
              <a:avLst/>
            </a:prstTxWarp>
            <a:spAutoFit/>
          </a:bodyPr>
          <a:lstStyle/>
          <a:p>
            <a:pPr algn="just"/>
            <a:r>
              <a:rPr lang="es-ES_tradnl" sz="1800" dirty="0">
                <a:solidFill>
                  <a:srgbClr val="7F7F7F"/>
                </a:solidFill>
              </a:rPr>
              <a:t>Lisec produce y vende maquinaria de última generación, el 8% de sus beneficios anuales se dedica a la investigación y desarrollo de nuevos productos, ello los sitúa en clara ventaja frente a sus competidores, gracias a esta inversión fabrican productos como:</a:t>
            </a:r>
          </a:p>
          <a:p>
            <a:pPr algn="just"/>
            <a:endParaRPr lang="es-ES_tradnl" sz="1800" dirty="0">
              <a:solidFill>
                <a:srgbClr val="7F7F7F"/>
              </a:solidFill>
            </a:endParaRPr>
          </a:p>
          <a:p>
            <a:pPr algn="just"/>
            <a:r>
              <a:rPr lang="es-ES_tradnl" sz="1800" dirty="0">
                <a:solidFill>
                  <a:srgbClr val="7F7F7F"/>
                </a:solidFill>
              </a:rPr>
              <a:t>- Lisec </a:t>
            </a:r>
            <a:r>
              <a:rPr lang="es-ES_tradnl" sz="1800" dirty="0" err="1">
                <a:solidFill>
                  <a:srgbClr val="7F7F7F"/>
                </a:solidFill>
              </a:rPr>
              <a:t>waterjet</a:t>
            </a:r>
            <a:r>
              <a:rPr lang="es-ES_tradnl" sz="1800" dirty="0">
                <a:solidFill>
                  <a:srgbClr val="7F7F7F"/>
                </a:solidFill>
              </a:rPr>
              <a:t>: capaz de hacer cortes no lineales en cristales de gran espesor gracias a un chorro de agua muy potente, siendo la única en el mercado capaz de hacerlo verticalmente, lo que ahorra tiempo al proceso productivo.</a:t>
            </a:r>
          </a:p>
        </p:txBody>
      </p:sp>
      <p:pic>
        <p:nvPicPr>
          <p:cNvPr id="4" name="Imagen 3" descr="wsl_big_1.jpg"/>
          <p:cNvPicPr>
            <a:picLocks noChangeAspect="1"/>
          </p:cNvPicPr>
          <p:nvPr/>
        </p:nvPicPr>
        <p:blipFill>
          <a:blip r:embed="rId2"/>
          <a:stretch>
            <a:fillRect/>
          </a:stretch>
        </p:blipFill>
        <p:spPr>
          <a:xfrm>
            <a:off x="1219200" y="3908524"/>
            <a:ext cx="4095750" cy="2800350"/>
          </a:xfrm>
          <a:prstGeom prst="rect">
            <a:avLst/>
          </a:prstGeom>
          <a:ln>
            <a:noFill/>
          </a:ln>
          <a:effectLst>
            <a:softEdge rad="112500"/>
          </a:effectLst>
        </p:spPr>
      </p:pic>
      <p:sp>
        <p:nvSpPr>
          <p:cNvPr id="7" name="Botón de acción: Personalizar 6">
            <a:hlinkClick r:id="" action="ppaction://hlinkshowjump?jump=nextslide" highlightClick="1"/>
          </p:cNvPr>
          <p:cNvSpPr/>
          <p:nvPr/>
        </p:nvSpPr>
        <p:spPr>
          <a:xfrm>
            <a:off x="5981701"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Siguiente</a:t>
            </a:r>
          </a:p>
        </p:txBody>
      </p:sp>
      <p:sp>
        <p:nvSpPr>
          <p:cNvPr id="8" name="Botón de acción: Personalizar 7">
            <a:hlinkClick r:id="rId3"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CuadroTexto 1"/>
          <p:cNvSpPr txBox="1">
            <a:spLocks noChangeArrowheads="1"/>
          </p:cNvSpPr>
          <p:nvPr/>
        </p:nvSpPr>
        <p:spPr bwMode="auto">
          <a:xfrm>
            <a:off x="381000" y="2600325"/>
            <a:ext cx="8534400" cy="1200150"/>
          </a:xfrm>
          <a:prstGeom prst="rect">
            <a:avLst/>
          </a:prstGeom>
          <a:noFill/>
          <a:ln w="9525">
            <a:noFill/>
            <a:miter lim="800000"/>
            <a:headEnd/>
            <a:tailEnd/>
          </a:ln>
        </p:spPr>
        <p:txBody>
          <a:bodyPr>
            <a:prstTxWarp prst="textNoShape">
              <a:avLst/>
            </a:prstTxWarp>
            <a:spAutoFit/>
          </a:bodyPr>
          <a:lstStyle/>
          <a:p>
            <a:pPr algn="just"/>
            <a:r>
              <a:rPr lang="es-ES_tradnl" sz="1800" dirty="0">
                <a:solidFill>
                  <a:srgbClr val="7F7F7F"/>
                </a:solidFill>
              </a:rPr>
              <a:t>- Tecnología de templado: ésta es una tecnología pionera. Consiste en el templado de vidrios de a partir de 2mm de espesor con gran calidad, este tipo de vidrios supone una gran ventaja de la seguridad y da muchas más posibilidades a la hora del diseño arquitectónico y en la industria automovilística.</a:t>
            </a:r>
          </a:p>
          <a:p>
            <a:pPr algn="just"/>
            <a:endParaRPr lang="es-ES_tradnl" sz="1800" dirty="0">
              <a:solidFill>
                <a:srgbClr val="7F7F7F"/>
              </a:solidFill>
            </a:endParaRPr>
          </a:p>
        </p:txBody>
      </p:sp>
      <p:pic>
        <p:nvPicPr>
          <p:cNvPr id="4" name="Imagen 3" descr="pic_01.jpg"/>
          <p:cNvPicPr>
            <a:picLocks noChangeAspect="1"/>
          </p:cNvPicPr>
          <p:nvPr/>
        </p:nvPicPr>
        <p:blipFill>
          <a:blip r:embed="rId2"/>
          <a:stretch>
            <a:fillRect/>
          </a:stretch>
        </p:blipFill>
        <p:spPr>
          <a:xfrm>
            <a:off x="457200" y="4114800"/>
            <a:ext cx="4497659" cy="18440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agen 4" descr="pic_02.jpg"/>
          <p:cNvPicPr>
            <a:picLocks noChangeAspect="1"/>
          </p:cNvPicPr>
          <p:nvPr/>
        </p:nvPicPr>
        <p:blipFill>
          <a:blip r:embed="rId3"/>
          <a:stretch>
            <a:fillRect/>
          </a:stretch>
        </p:blipFill>
        <p:spPr>
          <a:xfrm>
            <a:off x="3124200" y="228600"/>
            <a:ext cx="5791200" cy="2038502"/>
          </a:xfrm>
          <a:prstGeom prst="rect">
            <a:avLst/>
          </a:prstGeom>
          <a:ln>
            <a:noFill/>
          </a:ln>
          <a:effectLst>
            <a:softEdge rad="112500"/>
          </a:effectLst>
        </p:spPr>
      </p:pic>
      <p:sp>
        <p:nvSpPr>
          <p:cNvPr id="7" name="Botón de acción: Personalizar 6">
            <a:hlinkClick r:id="" action="ppaction://hlinkshowjump?jump=nextslide" highlightClick="1"/>
          </p:cNvPr>
          <p:cNvSpPr/>
          <p:nvPr/>
        </p:nvSpPr>
        <p:spPr>
          <a:xfrm>
            <a:off x="5981701"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Siguiente</a:t>
            </a:r>
          </a:p>
        </p:txBody>
      </p:sp>
      <p:sp>
        <p:nvSpPr>
          <p:cNvPr id="8" name="Botón de acción: Personalizar 7">
            <a:hlinkClick r:id="" action="ppaction://hlinkshowjump?jump=previousslide" highlightClick="1"/>
          </p:cNvPr>
          <p:cNvSpPr/>
          <p:nvPr/>
        </p:nvSpPr>
        <p:spPr>
          <a:xfrm>
            <a:off x="4419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Anterior</a:t>
            </a:r>
          </a:p>
        </p:txBody>
      </p:sp>
      <p:sp>
        <p:nvSpPr>
          <p:cNvPr id="9" name="Botón de acción: Personalizar 8">
            <a:hlinkClick r:id="rId4"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CuadroTexto 1"/>
          <p:cNvSpPr txBox="1">
            <a:spLocks noChangeArrowheads="1"/>
          </p:cNvSpPr>
          <p:nvPr/>
        </p:nvSpPr>
        <p:spPr bwMode="auto">
          <a:xfrm>
            <a:off x="228600" y="381000"/>
            <a:ext cx="4419600" cy="2032000"/>
          </a:xfrm>
          <a:prstGeom prst="rect">
            <a:avLst/>
          </a:prstGeom>
          <a:noFill/>
          <a:ln w="9525">
            <a:noFill/>
            <a:miter lim="800000"/>
            <a:headEnd/>
            <a:tailEnd/>
          </a:ln>
        </p:spPr>
        <p:txBody>
          <a:bodyPr>
            <a:prstTxWarp prst="textNoShape">
              <a:avLst/>
            </a:prstTxWarp>
            <a:spAutoFit/>
          </a:bodyPr>
          <a:lstStyle/>
          <a:p>
            <a:pPr algn="just"/>
            <a:r>
              <a:rPr lang="es-ES_tradnl" sz="1800" dirty="0">
                <a:solidFill>
                  <a:srgbClr val="7F7F7F"/>
                </a:solidFill>
              </a:rPr>
              <a:t>- Sistema de llenado de gas: el sistema de relleno de gas de Lisec es el único del mercado que ofrece el llenado completo en doble y triple acristalamiento y en un único paso, este sistema funciona incluso con los cristales más gruesos y se utiliza como aislante de sonido y temperatura.</a:t>
            </a:r>
          </a:p>
          <a:p>
            <a:pPr algn="just"/>
            <a:endParaRPr lang="es-ES_tradnl" sz="1800" dirty="0">
              <a:solidFill>
                <a:srgbClr val="7F7F7F"/>
              </a:solidFill>
            </a:endParaRPr>
          </a:p>
        </p:txBody>
      </p:sp>
      <p:pic>
        <p:nvPicPr>
          <p:cNvPr id="3" name="Imagen 2" descr="FPSU2.jpg"/>
          <p:cNvPicPr>
            <a:picLocks noChangeAspect="1"/>
          </p:cNvPicPr>
          <p:nvPr/>
        </p:nvPicPr>
        <p:blipFill>
          <a:blip r:embed="rId2"/>
          <a:stretch>
            <a:fillRect/>
          </a:stretch>
        </p:blipFill>
        <p:spPr>
          <a:xfrm>
            <a:off x="5029200" y="152400"/>
            <a:ext cx="3581400" cy="2686050"/>
          </a:xfrm>
          <a:prstGeom prst="rect">
            <a:avLst/>
          </a:prstGeom>
          <a:ln>
            <a:noFill/>
          </a:ln>
          <a:effectLst>
            <a:softEdge rad="112500"/>
          </a:effectLst>
        </p:spPr>
      </p:pic>
      <p:pic>
        <p:nvPicPr>
          <p:cNvPr id="4" name="Imagen 3" descr="fps-u2.jpg"/>
          <p:cNvPicPr>
            <a:picLocks noChangeAspect="1"/>
          </p:cNvPicPr>
          <p:nvPr/>
        </p:nvPicPr>
        <p:blipFill>
          <a:blip r:embed="rId3"/>
          <a:stretch>
            <a:fillRect/>
          </a:stretch>
        </p:blipFill>
        <p:spPr>
          <a:xfrm>
            <a:off x="228600" y="3200399"/>
            <a:ext cx="5105400" cy="3055979"/>
          </a:xfrm>
          <a:prstGeom prst="rect">
            <a:avLst/>
          </a:prstGeom>
          <a:ln>
            <a:noFill/>
          </a:ln>
          <a:effectLst>
            <a:softEdge rad="112500"/>
          </a:effectLst>
        </p:spPr>
      </p:pic>
      <p:sp>
        <p:nvSpPr>
          <p:cNvPr id="6" name="Botón de acción: Personalizar 5">
            <a:hlinkClick r:id="" action="ppaction://hlinkshowjump?jump=previousslide" highlightClick="1"/>
          </p:cNvPr>
          <p:cNvSpPr/>
          <p:nvPr/>
        </p:nvSpPr>
        <p:spPr>
          <a:xfrm>
            <a:off x="57912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Anterior</a:t>
            </a:r>
          </a:p>
        </p:txBody>
      </p:sp>
      <p:sp>
        <p:nvSpPr>
          <p:cNvPr id="58375" name="CuadroTexto 6"/>
          <p:cNvSpPr txBox="1">
            <a:spLocks noChangeArrowheads="1"/>
          </p:cNvSpPr>
          <p:nvPr/>
        </p:nvSpPr>
        <p:spPr bwMode="auto">
          <a:xfrm>
            <a:off x="5334000" y="3384550"/>
            <a:ext cx="4419600" cy="369888"/>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rPr>
              <a:t>Ver video: </a:t>
            </a:r>
          </a:p>
        </p:txBody>
      </p:sp>
      <p:sp>
        <p:nvSpPr>
          <p:cNvPr id="8" name="Botón de acción: Película 7">
            <a:hlinkClick r:id="rId4" highlightClick="1"/>
          </p:cNvPr>
          <p:cNvSpPr/>
          <p:nvPr/>
        </p:nvSpPr>
        <p:spPr>
          <a:xfrm>
            <a:off x="6972300" y="3200399"/>
            <a:ext cx="990600" cy="870467"/>
          </a:xfrm>
          <a:prstGeom prst="actionButtonMovie">
            <a:avLst/>
          </a:prstGeom>
          <a:scene3d>
            <a:camera prst="isometricOffAxis2Left">
              <a:rot lat="1080000" lon="1560000" rev="0"/>
            </a:camera>
            <a:lightRig rig="threePt" dir="t"/>
          </a:scene3d>
          <a:sp3d>
            <a:bevelT w="114300" prst="hardEdg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sz="1800"/>
          </a:p>
        </p:txBody>
      </p:sp>
      <p:sp>
        <p:nvSpPr>
          <p:cNvPr id="9" name="Botón de acción: Personalizar 8">
            <a:hlinkClick r:id="rId5"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ángulo 2"/>
          <p:cNvSpPr/>
          <p:nvPr/>
        </p:nvSpPr>
        <p:spPr>
          <a:xfrm>
            <a:off x="1295401" y="304800"/>
            <a:ext cx="6362700" cy="769441"/>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wrap="square">
            <a:spAutoFit/>
          </a:bodyPr>
          <a:lstStyle/>
          <a:p>
            <a:pPr algn="ctr" fontAlgn="auto">
              <a:spcBef>
                <a:spcPts val="0"/>
              </a:spcBef>
              <a:spcAft>
                <a:spcPts val="0"/>
              </a:spcAft>
              <a:defRPr/>
            </a:pPr>
            <a:r>
              <a:rPr lang="es-ES_tradnl" sz="4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Configuraci</a:t>
            </a:r>
            <a:r>
              <a:rPr lang="es-ES_tradnl" sz="4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ón organizativa</a:t>
            </a:r>
            <a:endParaRPr lang="es-ES_tradnl" sz="4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4" name="CuadroTexto 3"/>
          <p:cNvSpPr txBox="1"/>
          <p:nvPr/>
        </p:nvSpPr>
        <p:spPr>
          <a:xfrm>
            <a:off x="228600" y="1337101"/>
            <a:ext cx="8610600" cy="369332"/>
          </a:xfrm>
          <a:prstGeom prst="rect">
            <a:avLst/>
          </a:prstGeom>
          <a:noFill/>
        </p:spPr>
        <p:txBody>
          <a:bodyPr wrap="square" rtlCol="0">
            <a:spAutoFit/>
          </a:bodyPr>
          <a:lstStyle/>
          <a:p>
            <a:r>
              <a:rPr lang="es-ES_tradnl" sz="1800" dirty="0" smtClean="0">
                <a:solidFill>
                  <a:schemeClr val="tx1">
                    <a:lumMod val="50000"/>
                  </a:schemeClr>
                </a:solidFill>
              </a:rPr>
              <a:t>Podemos distinguir varios elementos de situaci</a:t>
            </a:r>
            <a:r>
              <a:rPr lang="es-ES_tradnl" sz="1800" dirty="0" smtClean="0">
                <a:solidFill>
                  <a:schemeClr val="tx1">
                    <a:lumMod val="50000"/>
                  </a:schemeClr>
                </a:solidFill>
              </a:rPr>
              <a:t>ón y de estructura dentro de Lisec.</a:t>
            </a:r>
            <a:endParaRPr lang="es-ES_tradnl" sz="1800" dirty="0">
              <a:solidFill>
                <a:schemeClr val="tx1">
                  <a:lumMod val="50000"/>
                </a:schemeClr>
              </a:solidFill>
            </a:endParaRPr>
          </a:p>
        </p:txBody>
      </p:sp>
      <p:sp>
        <p:nvSpPr>
          <p:cNvPr id="5" name="CuadroTexto 4"/>
          <p:cNvSpPr txBox="1"/>
          <p:nvPr/>
        </p:nvSpPr>
        <p:spPr>
          <a:xfrm>
            <a:off x="381000" y="1808202"/>
            <a:ext cx="251460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just"/>
            <a:r>
              <a:rPr lang="es-ES_tradnl" sz="1800" dirty="0" smtClean="0">
                <a:solidFill>
                  <a:schemeClr val="tx1">
                    <a:lumMod val="50000"/>
                  </a:schemeClr>
                </a:solidFill>
              </a:rPr>
              <a:t>Elementos de situaci</a:t>
            </a:r>
            <a:r>
              <a:rPr lang="es-ES_tradnl" sz="1800" dirty="0" smtClean="0">
                <a:solidFill>
                  <a:schemeClr val="tx1">
                    <a:lumMod val="50000"/>
                  </a:schemeClr>
                </a:solidFill>
              </a:rPr>
              <a:t>ón:</a:t>
            </a:r>
            <a:endParaRPr lang="es-ES_tradnl" sz="1800" dirty="0">
              <a:solidFill>
                <a:schemeClr val="tx1">
                  <a:lumMod val="50000"/>
                </a:schemeClr>
              </a:solidFill>
            </a:endParaRPr>
          </a:p>
        </p:txBody>
      </p:sp>
      <p:sp>
        <p:nvSpPr>
          <p:cNvPr id="6" name="CuadroTexto 5"/>
          <p:cNvSpPr txBox="1"/>
          <p:nvPr/>
        </p:nvSpPr>
        <p:spPr>
          <a:xfrm>
            <a:off x="381000" y="2279302"/>
            <a:ext cx="2743200" cy="523220"/>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just"/>
            <a:r>
              <a:rPr lang="es-ES_tradnl" sz="1400" dirty="0" smtClean="0">
                <a:solidFill>
                  <a:schemeClr val="tx1">
                    <a:lumMod val="50000"/>
                  </a:schemeClr>
                </a:solidFill>
              </a:rPr>
              <a:t>Entorno: complejo, hostil, cierto y concreto. </a:t>
            </a:r>
          </a:p>
          <a:p>
            <a:pPr algn="just"/>
            <a:endParaRPr lang="es-ES_tradnl" sz="1400" dirty="0">
              <a:solidFill>
                <a:schemeClr val="tx1">
                  <a:lumMod val="50000"/>
                </a:schemeClr>
              </a:solidFill>
            </a:endParaRPr>
          </a:p>
        </p:txBody>
      </p:sp>
      <p:sp>
        <p:nvSpPr>
          <p:cNvPr id="8" name="CuadroTexto 7"/>
          <p:cNvSpPr txBox="1"/>
          <p:nvPr/>
        </p:nvSpPr>
        <p:spPr>
          <a:xfrm>
            <a:off x="381000" y="2951944"/>
            <a:ext cx="2743200" cy="307777"/>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just"/>
            <a:r>
              <a:rPr lang="es-ES_tradnl" sz="1400" dirty="0" smtClean="0">
                <a:solidFill>
                  <a:schemeClr val="tx1">
                    <a:lumMod val="50000"/>
                  </a:schemeClr>
                </a:solidFill>
              </a:rPr>
              <a:t>Estrategia: analista con innovaci</a:t>
            </a:r>
            <a:r>
              <a:rPr lang="es-ES_tradnl" sz="1400" dirty="0" smtClean="0">
                <a:solidFill>
                  <a:schemeClr val="tx1">
                    <a:lumMod val="50000"/>
                  </a:schemeClr>
                </a:solidFill>
              </a:rPr>
              <a:t>ón.</a:t>
            </a:r>
            <a:endParaRPr lang="es-ES_tradnl" sz="1400" dirty="0">
              <a:solidFill>
                <a:schemeClr val="tx1">
                  <a:lumMod val="50000"/>
                </a:schemeClr>
              </a:solidFill>
            </a:endParaRPr>
          </a:p>
        </p:txBody>
      </p:sp>
      <p:sp>
        <p:nvSpPr>
          <p:cNvPr id="9" name="CuadroTexto 8"/>
          <p:cNvSpPr txBox="1"/>
          <p:nvPr/>
        </p:nvSpPr>
        <p:spPr>
          <a:xfrm>
            <a:off x="381000" y="3367443"/>
            <a:ext cx="2743200" cy="307777"/>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just"/>
            <a:r>
              <a:rPr lang="es-ES_tradnl" sz="1400" dirty="0" smtClean="0">
                <a:solidFill>
                  <a:schemeClr val="tx1">
                    <a:lumMod val="50000"/>
                  </a:schemeClr>
                </a:solidFill>
              </a:rPr>
              <a:t>Tecnolog</a:t>
            </a:r>
            <a:r>
              <a:rPr lang="es-ES_tradnl" sz="1400" dirty="0" smtClean="0">
                <a:solidFill>
                  <a:schemeClr val="tx1">
                    <a:lumMod val="50000"/>
                  </a:schemeClr>
                </a:solidFill>
              </a:rPr>
              <a:t>ía: por unidades.</a:t>
            </a:r>
            <a:endParaRPr lang="es-ES_tradnl" sz="1400" dirty="0">
              <a:solidFill>
                <a:schemeClr val="tx1">
                  <a:lumMod val="50000"/>
                </a:schemeClr>
              </a:solidFill>
            </a:endParaRPr>
          </a:p>
        </p:txBody>
      </p:sp>
      <p:sp>
        <p:nvSpPr>
          <p:cNvPr id="10" name="CuadroTexto 9"/>
          <p:cNvSpPr txBox="1"/>
          <p:nvPr/>
        </p:nvSpPr>
        <p:spPr>
          <a:xfrm>
            <a:off x="381000" y="3842265"/>
            <a:ext cx="2743200" cy="523220"/>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just"/>
            <a:r>
              <a:rPr lang="es-ES_tradnl" sz="1400" dirty="0" smtClean="0">
                <a:solidFill>
                  <a:schemeClr val="tx1">
                    <a:lumMod val="50000"/>
                  </a:schemeClr>
                </a:solidFill>
              </a:rPr>
              <a:t>Gobierno: personalista / jerarquizada.</a:t>
            </a:r>
            <a:endParaRPr lang="es-ES_tradnl" sz="1400" dirty="0">
              <a:solidFill>
                <a:schemeClr val="tx1">
                  <a:lumMod val="50000"/>
                </a:schemeClr>
              </a:solidFill>
            </a:endParaRPr>
          </a:p>
        </p:txBody>
      </p:sp>
      <p:sp>
        <p:nvSpPr>
          <p:cNvPr id="11" name="CuadroTexto 10"/>
          <p:cNvSpPr txBox="1"/>
          <p:nvPr/>
        </p:nvSpPr>
        <p:spPr>
          <a:xfrm>
            <a:off x="381000" y="4432011"/>
            <a:ext cx="2743200" cy="307777"/>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just"/>
            <a:r>
              <a:rPr lang="es-ES_tradnl" sz="1400" dirty="0" smtClean="0">
                <a:solidFill>
                  <a:schemeClr val="tx1">
                    <a:lumMod val="50000"/>
                  </a:schemeClr>
                </a:solidFill>
              </a:rPr>
              <a:t>Tamaño y edad: grande y vieja.</a:t>
            </a:r>
            <a:endParaRPr lang="es-ES_tradnl" sz="1400" dirty="0">
              <a:solidFill>
                <a:schemeClr val="tx1">
                  <a:lumMod val="50000"/>
                </a:schemeClr>
              </a:solidFill>
            </a:endParaRPr>
          </a:p>
        </p:txBody>
      </p:sp>
      <p:sp>
        <p:nvSpPr>
          <p:cNvPr id="12" name="CuadroTexto 11"/>
          <p:cNvSpPr txBox="1"/>
          <p:nvPr/>
        </p:nvSpPr>
        <p:spPr>
          <a:xfrm>
            <a:off x="4914901" y="1808202"/>
            <a:ext cx="259080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just"/>
            <a:r>
              <a:rPr lang="es-ES_tradnl" sz="1800" dirty="0" smtClean="0">
                <a:solidFill>
                  <a:schemeClr val="tx1">
                    <a:lumMod val="50000"/>
                  </a:schemeClr>
                </a:solidFill>
              </a:rPr>
              <a:t>Elementos de estructura:</a:t>
            </a:r>
            <a:endParaRPr lang="es-ES_tradnl" sz="1800" dirty="0">
              <a:solidFill>
                <a:schemeClr val="tx1">
                  <a:lumMod val="50000"/>
                </a:schemeClr>
              </a:solidFill>
            </a:endParaRPr>
          </a:p>
        </p:txBody>
      </p:sp>
      <p:sp>
        <p:nvSpPr>
          <p:cNvPr id="13" name="CuadroTexto 12"/>
          <p:cNvSpPr txBox="1"/>
          <p:nvPr/>
        </p:nvSpPr>
        <p:spPr>
          <a:xfrm>
            <a:off x="4914901" y="2279302"/>
            <a:ext cx="2743200" cy="307777"/>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just"/>
            <a:r>
              <a:rPr lang="es-ES_tradnl" sz="1400" dirty="0" smtClean="0">
                <a:solidFill>
                  <a:schemeClr val="tx1">
                    <a:lumMod val="50000"/>
                  </a:schemeClr>
                </a:solidFill>
              </a:rPr>
              <a:t>Departamentos</a:t>
            </a:r>
            <a:r>
              <a:rPr lang="es-ES_tradnl" sz="1400" dirty="0" smtClean="0">
                <a:solidFill>
                  <a:schemeClr val="tx1">
                    <a:lumMod val="50000"/>
                  </a:schemeClr>
                </a:solidFill>
              </a:rPr>
              <a:t>: por mercados.</a:t>
            </a:r>
            <a:endParaRPr lang="es-ES_tradnl" sz="1400" dirty="0">
              <a:solidFill>
                <a:schemeClr val="tx1">
                  <a:lumMod val="50000"/>
                </a:schemeClr>
              </a:solidFill>
            </a:endParaRPr>
          </a:p>
        </p:txBody>
      </p:sp>
      <p:sp>
        <p:nvSpPr>
          <p:cNvPr id="14" name="CuadroTexto 13"/>
          <p:cNvSpPr txBox="1"/>
          <p:nvPr/>
        </p:nvSpPr>
        <p:spPr>
          <a:xfrm>
            <a:off x="4914901" y="2736501"/>
            <a:ext cx="2743200" cy="523220"/>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just"/>
            <a:r>
              <a:rPr lang="es-ES_tradnl" sz="1400" dirty="0" smtClean="0">
                <a:solidFill>
                  <a:schemeClr val="tx1">
                    <a:lumMod val="50000"/>
                  </a:schemeClr>
                </a:solidFill>
              </a:rPr>
              <a:t>Integraci</a:t>
            </a:r>
            <a:r>
              <a:rPr lang="es-ES_tradnl" sz="1400" dirty="0" smtClean="0">
                <a:solidFill>
                  <a:schemeClr val="tx1">
                    <a:lumMod val="50000"/>
                  </a:schemeClr>
                </a:solidFill>
              </a:rPr>
              <a:t>ón: gran cantidad de enlaces.</a:t>
            </a:r>
            <a:endParaRPr lang="es-ES_tradnl" sz="1400" dirty="0">
              <a:solidFill>
                <a:schemeClr val="tx1">
                  <a:lumMod val="50000"/>
                </a:schemeClr>
              </a:solidFill>
            </a:endParaRPr>
          </a:p>
        </p:txBody>
      </p:sp>
      <p:sp>
        <p:nvSpPr>
          <p:cNvPr id="15" name="CuadroTexto 14"/>
          <p:cNvSpPr txBox="1"/>
          <p:nvPr/>
        </p:nvSpPr>
        <p:spPr>
          <a:xfrm>
            <a:off x="4914901" y="3367443"/>
            <a:ext cx="2743200" cy="307777"/>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just"/>
            <a:r>
              <a:rPr lang="es-ES_tradnl" sz="1400" dirty="0" smtClean="0">
                <a:solidFill>
                  <a:schemeClr val="tx1">
                    <a:lumMod val="50000"/>
                  </a:schemeClr>
                </a:solidFill>
              </a:rPr>
              <a:t>Cultura: Burocr</a:t>
            </a:r>
            <a:r>
              <a:rPr lang="es-ES_tradnl" sz="1400" dirty="0" smtClean="0">
                <a:solidFill>
                  <a:schemeClr val="tx1">
                    <a:lumMod val="50000"/>
                  </a:schemeClr>
                </a:solidFill>
              </a:rPr>
              <a:t>ática/Apolo.</a:t>
            </a:r>
            <a:endParaRPr lang="es-ES_tradnl" sz="1400" dirty="0">
              <a:solidFill>
                <a:schemeClr val="tx1">
                  <a:lumMod val="50000"/>
                </a:schemeClr>
              </a:solidFill>
            </a:endParaRPr>
          </a:p>
        </p:txBody>
      </p:sp>
      <p:sp>
        <p:nvSpPr>
          <p:cNvPr id="16" name="CuadroTexto 15"/>
          <p:cNvSpPr txBox="1"/>
          <p:nvPr/>
        </p:nvSpPr>
        <p:spPr>
          <a:xfrm>
            <a:off x="4914901" y="3796098"/>
            <a:ext cx="2743200" cy="307777"/>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just"/>
            <a:r>
              <a:rPr lang="es-ES_tradnl" sz="1400" dirty="0" smtClean="0">
                <a:solidFill>
                  <a:schemeClr val="tx1">
                    <a:lumMod val="50000"/>
                  </a:schemeClr>
                </a:solidFill>
              </a:rPr>
              <a:t>Formalizaci</a:t>
            </a:r>
            <a:r>
              <a:rPr lang="es-ES_tradnl" sz="1400" dirty="0" smtClean="0">
                <a:solidFill>
                  <a:schemeClr val="tx1">
                    <a:lumMod val="50000"/>
                  </a:schemeClr>
                </a:solidFill>
              </a:rPr>
              <a:t>ón: alta. </a:t>
            </a:r>
            <a:endParaRPr lang="es-ES_tradnl" sz="1400" dirty="0">
              <a:solidFill>
                <a:schemeClr val="tx1">
                  <a:lumMod val="50000"/>
                </a:schemeClr>
              </a:solidFill>
            </a:endParaRPr>
          </a:p>
        </p:txBody>
      </p:sp>
      <p:sp>
        <p:nvSpPr>
          <p:cNvPr id="17" name="CuadroTexto 16"/>
          <p:cNvSpPr txBox="1"/>
          <p:nvPr/>
        </p:nvSpPr>
        <p:spPr>
          <a:xfrm>
            <a:off x="4914901" y="4216568"/>
            <a:ext cx="2743200" cy="523220"/>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just"/>
            <a:r>
              <a:rPr lang="es-ES_tradnl" sz="1400" dirty="0" smtClean="0">
                <a:solidFill>
                  <a:schemeClr val="tx1">
                    <a:lumMod val="50000"/>
                  </a:schemeClr>
                </a:solidFill>
              </a:rPr>
              <a:t>Especializaci</a:t>
            </a:r>
            <a:r>
              <a:rPr lang="es-ES_tradnl" sz="1400" dirty="0" smtClean="0">
                <a:solidFill>
                  <a:schemeClr val="tx1">
                    <a:lumMod val="50000"/>
                  </a:schemeClr>
                </a:solidFill>
              </a:rPr>
              <a:t>ón: ampliación vertical, especialización vertical. </a:t>
            </a:r>
            <a:endParaRPr lang="es-ES_tradnl" sz="1400" dirty="0">
              <a:solidFill>
                <a:schemeClr val="tx1">
                  <a:lumMod val="50000"/>
                </a:schemeClr>
              </a:solidFill>
            </a:endParaRPr>
          </a:p>
        </p:txBody>
      </p:sp>
      <p:sp>
        <p:nvSpPr>
          <p:cNvPr id="18" name="CuadroTexto 17"/>
          <p:cNvSpPr txBox="1"/>
          <p:nvPr/>
        </p:nvSpPr>
        <p:spPr>
          <a:xfrm>
            <a:off x="4914901" y="4893676"/>
            <a:ext cx="2743200" cy="307777"/>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just"/>
            <a:r>
              <a:rPr lang="es-ES_tradnl" sz="1400" dirty="0" smtClean="0">
                <a:solidFill>
                  <a:schemeClr val="tx1">
                    <a:lumMod val="50000"/>
                  </a:schemeClr>
                </a:solidFill>
              </a:rPr>
              <a:t>Coordinaci</a:t>
            </a:r>
            <a:r>
              <a:rPr lang="es-ES_tradnl" sz="1400" dirty="0" smtClean="0">
                <a:solidFill>
                  <a:schemeClr val="tx1">
                    <a:lumMod val="50000"/>
                  </a:schemeClr>
                </a:solidFill>
              </a:rPr>
              <a:t>ón: por resultados.</a:t>
            </a:r>
            <a:endParaRPr lang="es-ES_tradnl" sz="1400" dirty="0">
              <a:solidFill>
                <a:schemeClr val="tx1">
                  <a:lumMod val="50000"/>
                </a:schemeClr>
              </a:solidFill>
            </a:endParaRPr>
          </a:p>
        </p:txBody>
      </p:sp>
      <p:sp>
        <p:nvSpPr>
          <p:cNvPr id="19" name="CuadroTexto 18"/>
          <p:cNvSpPr txBox="1"/>
          <p:nvPr/>
        </p:nvSpPr>
        <p:spPr>
          <a:xfrm>
            <a:off x="4914901" y="5353851"/>
            <a:ext cx="2743200" cy="307777"/>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just"/>
            <a:r>
              <a:rPr lang="es-ES_tradnl" sz="1400" dirty="0" smtClean="0">
                <a:solidFill>
                  <a:schemeClr val="tx1">
                    <a:lumMod val="50000"/>
                  </a:schemeClr>
                </a:solidFill>
              </a:rPr>
              <a:t>Descentralización: vertical.</a:t>
            </a:r>
            <a:endParaRPr lang="es-ES_tradnl" sz="1400" dirty="0">
              <a:solidFill>
                <a:schemeClr val="tx1">
                  <a:lumMod val="50000"/>
                </a:schemeClr>
              </a:solidFill>
            </a:endParaRPr>
          </a:p>
        </p:txBody>
      </p:sp>
      <p:sp>
        <p:nvSpPr>
          <p:cNvPr id="20" name="Botón de acción: Personalizar 19">
            <a:hlinkClick r:id="rId2" action="ppaction://hlinksldjump" highlightClick="1"/>
          </p:cNvPr>
          <p:cNvSpPr/>
          <p:nvPr/>
        </p:nvSpPr>
        <p:spPr>
          <a:xfrm>
            <a:off x="6286501" y="6304002"/>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
        <p:nvSpPr>
          <p:cNvPr id="21" name="Botón de acción: Personalizar 20">
            <a:hlinkClick r:id="" action="ppaction://hlinkshowjump?jump=nextslide" highlightClick="1"/>
          </p:cNvPr>
          <p:cNvSpPr/>
          <p:nvPr/>
        </p:nvSpPr>
        <p:spPr>
          <a:xfrm>
            <a:off x="7772400" y="6304002"/>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Siguiente</a:t>
            </a:r>
          </a:p>
        </p:txBody>
      </p:sp>
      <p:pic>
        <p:nvPicPr>
          <p:cNvPr id="22" name="Imagen 21" descr="lisec.jpg"/>
          <p:cNvPicPr>
            <a:picLocks noChangeAspect="1"/>
          </p:cNvPicPr>
          <p:nvPr/>
        </p:nvPicPr>
        <p:blipFill>
          <a:blip r:embed="rId3"/>
          <a:stretch>
            <a:fillRect/>
          </a:stretch>
        </p:blipFill>
        <p:spPr>
          <a:xfrm>
            <a:off x="381000" y="5661628"/>
            <a:ext cx="2066010" cy="921841"/>
          </a:xfrm>
          <a:prstGeom prst="roundRect">
            <a:avLst>
              <a:gd name="adj" fmla="val 4167"/>
            </a:avLst>
          </a:prstGeom>
          <a:solidFill>
            <a:srgbClr val="FFFFFF"/>
          </a:solidFill>
          <a:ln w="76200" cap="sq">
            <a:solidFill>
              <a:srgbClr val="292929"/>
            </a:solidFill>
            <a:miter lim="800000"/>
          </a:ln>
          <a:effectLst>
            <a:reflection blurRad="6350" stA="50000" endA="300" endPos="90000" dir="5400000" sy="-100000" algn="bl" rotWithShape="0"/>
          </a:effectLst>
          <a:scene3d>
            <a:camera prst="orthographicFront"/>
            <a:lightRig rig="threePt" dir="t">
              <a:rot lat="0" lon="0" rev="2700000"/>
            </a:lightRig>
          </a:scene3d>
          <a:sp3d>
            <a:bevelT h="38100"/>
            <a:contourClr>
              <a:srgbClr val="C0C0C0"/>
            </a:contourClr>
          </a:sp3d>
        </p:spPr>
      </p:pic>
      <p:sp>
        <p:nvSpPr>
          <p:cNvPr id="23" name="CuadroTexto 22"/>
          <p:cNvSpPr txBox="1"/>
          <p:nvPr/>
        </p:nvSpPr>
        <p:spPr>
          <a:xfrm>
            <a:off x="4914901" y="5815517"/>
            <a:ext cx="2743200" cy="307777"/>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just"/>
            <a:r>
              <a:rPr lang="es-ES_tradnl" sz="1400" dirty="0" smtClean="0">
                <a:solidFill>
                  <a:schemeClr val="tx1">
                    <a:lumMod val="50000"/>
                  </a:schemeClr>
                </a:solidFill>
              </a:rPr>
              <a:t>Diferenciación: vertical.</a:t>
            </a:r>
            <a:endParaRPr lang="es-ES_tradnl" sz="1400" dirty="0">
              <a:solidFill>
                <a:schemeClr val="tx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outVertical)">
                                      <p:cBhvr>
                                        <p:cTn id="15" dur="500"/>
                                        <p:tgtEl>
                                          <p:spTgt spid="8"/>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outVertical)">
                                      <p:cBhvr>
                                        <p:cTn id="19" dur="500"/>
                                        <p:tgtEl>
                                          <p:spTgt spid="9"/>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arn(outVertical)">
                                      <p:cBhvr>
                                        <p:cTn id="23" dur="500"/>
                                        <p:tgtEl>
                                          <p:spTgt spid="10"/>
                                        </p:tgtEl>
                                      </p:cBhvr>
                                    </p:animEffect>
                                  </p:childTnLst>
                                </p:cTn>
                              </p:par>
                            </p:childTnLst>
                          </p:cTn>
                        </p:par>
                        <p:par>
                          <p:cTn id="24" fill="hold">
                            <p:stCondLst>
                              <p:cond delay="2500"/>
                            </p:stCondLst>
                            <p:childTnLst>
                              <p:par>
                                <p:cTn id="25" presetID="16" presetClass="entr" presetSubtype="37"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arn(outVertical)">
                                      <p:cBhvr>
                                        <p:cTn id="27" dur="500"/>
                                        <p:tgtEl>
                                          <p:spTgt spid="11"/>
                                        </p:tgtEl>
                                      </p:cBhvr>
                                    </p:animEffect>
                                  </p:childTnLst>
                                </p:cTn>
                              </p:par>
                            </p:childTnLst>
                          </p:cTn>
                        </p:par>
                        <p:par>
                          <p:cTn id="28" fill="hold">
                            <p:stCondLst>
                              <p:cond delay="3000"/>
                            </p:stCondLst>
                            <p:childTnLst>
                              <p:par>
                                <p:cTn id="29" presetID="16" presetClass="entr" presetSubtype="37"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arn(outVertical)">
                                      <p:cBhvr>
                                        <p:cTn id="31" dur="500"/>
                                        <p:tgtEl>
                                          <p:spTgt spid="12"/>
                                        </p:tgtEl>
                                      </p:cBhvr>
                                    </p:animEffect>
                                  </p:childTnLst>
                                </p:cTn>
                              </p:par>
                            </p:childTnLst>
                          </p:cTn>
                        </p:par>
                        <p:par>
                          <p:cTn id="32" fill="hold">
                            <p:stCondLst>
                              <p:cond delay="3500"/>
                            </p:stCondLst>
                            <p:childTnLst>
                              <p:par>
                                <p:cTn id="33" presetID="16" presetClass="entr" presetSubtype="37"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barn(outVertical)">
                                      <p:cBhvr>
                                        <p:cTn id="35" dur="500"/>
                                        <p:tgtEl>
                                          <p:spTgt spid="13"/>
                                        </p:tgtEl>
                                      </p:cBhvr>
                                    </p:animEffect>
                                  </p:childTnLst>
                                </p:cTn>
                              </p:par>
                            </p:childTnLst>
                          </p:cTn>
                        </p:par>
                        <p:par>
                          <p:cTn id="36" fill="hold">
                            <p:stCondLst>
                              <p:cond delay="4000"/>
                            </p:stCondLst>
                            <p:childTnLst>
                              <p:par>
                                <p:cTn id="37" presetID="16" presetClass="entr" presetSubtype="37"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barn(outVertical)">
                                      <p:cBhvr>
                                        <p:cTn id="39" dur="500"/>
                                        <p:tgtEl>
                                          <p:spTgt spid="14"/>
                                        </p:tgtEl>
                                      </p:cBhvr>
                                    </p:animEffect>
                                  </p:childTnLst>
                                </p:cTn>
                              </p:par>
                            </p:childTnLst>
                          </p:cTn>
                        </p:par>
                        <p:par>
                          <p:cTn id="40" fill="hold">
                            <p:stCondLst>
                              <p:cond delay="4500"/>
                            </p:stCondLst>
                            <p:childTnLst>
                              <p:par>
                                <p:cTn id="41" presetID="16" presetClass="entr" presetSubtype="37"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barn(outVertical)">
                                      <p:cBhvr>
                                        <p:cTn id="43" dur="500"/>
                                        <p:tgtEl>
                                          <p:spTgt spid="15"/>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barn(outVertical)">
                                      <p:cBhvr>
                                        <p:cTn id="47" dur="500"/>
                                        <p:tgtEl>
                                          <p:spTgt spid="16"/>
                                        </p:tgtEl>
                                      </p:cBhvr>
                                    </p:animEffect>
                                  </p:childTnLst>
                                </p:cTn>
                              </p:par>
                            </p:childTnLst>
                          </p:cTn>
                        </p:par>
                        <p:par>
                          <p:cTn id="48" fill="hold">
                            <p:stCondLst>
                              <p:cond delay="5500"/>
                            </p:stCondLst>
                            <p:childTnLst>
                              <p:par>
                                <p:cTn id="49" presetID="16" presetClass="entr" presetSubtype="37"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barn(outVertical)">
                                      <p:cBhvr>
                                        <p:cTn id="51" dur="500"/>
                                        <p:tgtEl>
                                          <p:spTgt spid="17"/>
                                        </p:tgtEl>
                                      </p:cBhvr>
                                    </p:animEffect>
                                  </p:childTnLst>
                                </p:cTn>
                              </p:par>
                            </p:childTnLst>
                          </p:cTn>
                        </p:par>
                        <p:par>
                          <p:cTn id="52" fill="hold">
                            <p:stCondLst>
                              <p:cond delay="6000"/>
                            </p:stCondLst>
                            <p:childTnLst>
                              <p:par>
                                <p:cTn id="53" presetID="16" presetClass="entr" presetSubtype="37"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barn(outVertical)">
                                      <p:cBhvr>
                                        <p:cTn id="55" dur="500"/>
                                        <p:tgtEl>
                                          <p:spTgt spid="18"/>
                                        </p:tgtEl>
                                      </p:cBhvr>
                                    </p:animEffect>
                                  </p:childTnLst>
                                </p:cTn>
                              </p:par>
                            </p:childTnLst>
                          </p:cTn>
                        </p:par>
                        <p:par>
                          <p:cTn id="56" fill="hold">
                            <p:stCondLst>
                              <p:cond delay="6500"/>
                            </p:stCondLst>
                            <p:childTnLst>
                              <p:par>
                                <p:cTn id="57" presetID="16" presetClass="entr" presetSubtype="37"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barn(outVertical)">
                                      <p:cBhvr>
                                        <p:cTn id="59" dur="500"/>
                                        <p:tgtEl>
                                          <p:spTgt spid="19"/>
                                        </p:tgtEl>
                                      </p:cBhvr>
                                    </p:animEffect>
                                  </p:childTnLst>
                                </p:cTn>
                              </p:par>
                            </p:childTnLst>
                          </p:cTn>
                        </p:par>
                        <p:par>
                          <p:cTn id="60" fill="hold">
                            <p:stCondLst>
                              <p:cond delay="7000"/>
                            </p:stCondLst>
                            <p:childTnLst>
                              <p:par>
                                <p:cTn id="61" presetID="16" presetClass="entr" presetSubtype="37"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barn(outVertical)">
                                      <p:cBhvr>
                                        <p:cTn id="6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3" grpId="0" animBg="1"/>
    </p:bld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Botón de acción: Personalizar 1">
            <a:hlinkClick r:id="rId3" action="ppaction://hlinksldjump" highlightClick="1"/>
          </p:cNvPr>
          <p:cNvSpPr/>
          <p:nvPr/>
        </p:nvSpPr>
        <p:spPr>
          <a:xfrm>
            <a:off x="7467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
        <p:nvSpPr>
          <p:cNvPr id="4" name="Botón de acción: Personalizar 3">
            <a:hlinkClick r:id="" action="ppaction://hlinkshowjump?jump=previousslide" highlightClick="1"/>
          </p:cNvPr>
          <p:cNvSpPr/>
          <p:nvPr/>
        </p:nvSpPr>
        <p:spPr>
          <a:xfrm>
            <a:off x="5943600" y="6249988"/>
            <a:ext cx="1371600" cy="53144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Anterior</a:t>
            </a:r>
          </a:p>
        </p:txBody>
      </p:sp>
      <p:sp>
        <p:nvSpPr>
          <p:cNvPr id="5" name="CuadroTexto 1"/>
          <p:cNvSpPr txBox="1">
            <a:spLocks noChangeArrowheads="1"/>
          </p:cNvSpPr>
          <p:nvPr/>
        </p:nvSpPr>
        <p:spPr bwMode="auto">
          <a:xfrm>
            <a:off x="304800" y="304800"/>
            <a:ext cx="8534400" cy="6432532"/>
          </a:xfrm>
          <a:prstGeom prst="rect">
            <a:avLst/>
          </a:prstGeom>
          <a:noFill/>
          <a:ln w="9525">
            <a:noFill/>
            <a:miter lim="800000"/>
            <a:headEnd/>
            <a:tailEnd/>
          </a:ln>
        </p:spPr>
        <p:txBody>
          <a:bodyPr>
            <a:prstTxWarp prst="textNoShape">
              <a:avLst/>
            </a:prstTxWarp>
            <a:spAutoFit/>
          </a:bodyPr>
          <a:lstStyle/>
          <a:p>
            <a:pPr algn="just"/>
            <a:r>
              <a:rPr lang="es-ES_tradnl" sz="1800" dirty="0" smtClean="0">
                <a:solidFill>
                  <a:srgbClr val="7F7F7F"/>
                </a:solidFill>
              </a:rPr>
              <a:t>	</a:t>
            </a:r>
          </a:p>
          <a:p>
            <a:pPr algn="just"/>
            <a:endParaRPr lang="es-ES_tradnl" sz="1800" dirty="0" smtClean="0">
              <a:solidFill>
                <a:srgbClr val="7F7F7F"/>
              </a:solidFill>
            </a:endParaRPr>
          </a:p>
          <a:p>
            <a:pPr algn="just"/>
            <a:endParaRPr lang="es-ES_tradnl" sz="1800" dirty="0" smtClean="0">
              <a:solidFill>
                <a:srgbClr val="7F7F7F"/>
              </a:solidFill>
            </a:endParaRPr>
          </a:p>
          <a:p>
            <a:pPr algn="just"/>
            <a:endParaRPr lang="es-ES_tradnl" sz="1800" dirty="0" smtClean="0">
              <a:solidFill>
                <a:srgbClr val="7F7F7F"/>
              </a:solidFill>
            </a:endParaRPr>
          </a:p>
          <a:p>
            <a:pPr algn="just"/>
            <a:r>
              <a:rPr lang="es-ES_tradnl" sz="1600" dirty="0" smtClean="0">
                <a:solidFill>
                  <a:srgbClr val="7F7F7F"/>
                </a:solidFill>
              </a:rPr>
              <a:t>El grupo de empresas Lisec se encuentra en un entorno hostil, por la gran competencia existente en </a:t>
            </a:r>
            <a:r>
              <a:rPr lang="es-ES_tradnl" sz="1600" dirty="0" smtClean="0">
                <a:solidFill>
                  <a:srgbClr val="7F7F7F"/>
                </a:solidFill>
              </a:rPr>
              <a:t>él, complejo por los grandes y constantes cambios tecnológicos en el sector y por la necesidad de mano de obra muy cualificada. Es también un entorno cierto y concreto, pues no hay grandes cambios socio-culturales, políticos o económicos, no existen productos sustitutivos y las barreras de entrada al mercado son fuertes y consolidadas. Esto es así tanto en la central en Austria como en los distintos mercados en los que Lisec está departamentalizada, por ello se utilizan gran cantidad de enlaces para coordinar la estrategia a nivel local. </a:t>
            </a:r>
          </a:p>
          <a:p>
            <a:pPr algn="just"/>
            <a:r>
              <a:rPr lang="es-ES_tradnl" sz="1600" dirty="0" smtClean="0">
                <a:solidFill>
                  <a:srgbClr val="7F7F7F"/>
                </a:solidFill>
              </a:rPr>
              <a:t>El grupo Lisec trabaja con una estrategia analista con innovación y una tecnología de producción por unidades, adaptada a la demanda de los clientes. Lisec es una empresa vieja y grande, con un gobierno personalista y jerarquizado y de cultura burocrática (Apolo) que se coordina en función de los resultados obtenidos.</a:t>
            </a:r>
          </a:p>
          <a:p>
            <a:pPr algn="just"/>
            <a:endParaRPr lang="es-ES_tradnl" sz="1600" dirty="0" smtClean="0">
              <a:solidFill>
                <a:srgbClr val="7F7F7F"/>
              </a:solidFill>
            </a:endParaRPr>
          </a:p>
          <a:p>
            <a:pPr algn="just"/>
            <a:r>
              <a:rPr lang="es-ES_tradnl" sz="1600" dirty="0" smtClean="0">
                <a:solidFill>
                  <a:srgbClr val="7F7F7F"/>
                </a:solidFill>
              </a:rPr>
              <a:t>En conclusión, podemos clasificar la estructura de Lisec como </a:t>
            </a:r>
            <a:r>
              <a:rPr lang="es-ES_tradnl" sz="1600" dirty="0" smtClean="0">
                <a:solidFill>
                  <a:schemeClr val="bg2">
                    <a:lumMod val="60000"/>
                    <a:lumOff val="40000"/>
                  </a:schemeClr>
                </a:solidFill>
              </a:rPr>
              <a:t>DIVISIONAL</a:t>
            </a:r>
            <a:r>
              <a:rPr lang="es-ES_tradnl" sz="1600" dirty="0" smtClean="0">
                <a:solidFill>
                  <a:srgbClr val="7F7F7F"/>
                </a:solidFill>
              </a:rPr>
              <a:t>, pues guarda muchas similitudes con éste modelo.</a:t>
            </a:r>
          </a:p>
          <a:p>
            <a:pPr algn="just"/>
            <a:endParaRPr lang="es-ES_tradnl" sz="1600" dirty="0" smtClean="0">
              <a:solidFill>
                <a:srgbClr val="7F7F7F"/>
              </a:solidFill>
            </a:endParaRPr>
          </a:p>
          <a:p>
            <a:pPr algn="just"/>
            <a:r>
              <a:rPr lang="es-ES_tradnl" sz="1600" dirty="0" smtClean="0">
                <a:solidFill>
                  <a:srgbClr val="7F7F7F"/>
                </a:solidFill>
              </a:rPr>
              <a:t> </a:t>
            </a:r>
          </a:p>
          <a:p>
            <a:pPr algn="just"/>
            <a:endParaRPr lang="es-ES_tradnl" sz="1600" dirty="0" smtClean="0">
              <a:solidFill>
                <a:srgbClr val="7F7F7F"/>
              </a:solidFill>
            </a:endParaRPr>
          </a:p>
          <a:p>
            <a:pPr algn="just"/>
            <a:endParaRPr lang="es-ES_tradnl" sz="1600" dirty="0" smtClean="0">
              <a:solidFill>
                <a:srgbClr val="7F7F7F"/>
              </a:solidFill>
            </a:endParaRPr>
          </a:p>
          <a:p>
            <a:pPr algn="just"/>
            <a:endParaRPr lang="es-ES_tradnl" sz="1800" dirty="0" smtClean="0">
              <a:solidFill>
                <a:srgbClr val="7F7F7F"/>
              </a:solidFill>
            </a:endParaRPr>
          </a:p>
          <a:p>
            <a:pPr algn="just"/>
            <a:r>
              <a:rPr lang="es-ES_tradnl" sz="1800" dirty="0" smtClean="0">
                <a:solidFill>
                  <a:srgbClr val="7F7F7F"/>
                </a:solidFill>
              </a:rPr>
              <a:t> </a:t>
            </a:r>
            <a:endParaRPr lang="es-ES_tradnl" sz="1800" dirty="0">
              <a:solidFill>
                <a:srgbClr val="7F7F7F"/>
              </a:solidFill>
            </a:endParaRPr>
          </a:p>
        </p:txBody>
      </p:sp>
      <p:sp>
        <p:nvSpPr>
          <p:cNvPr id="7" name="Rectángulo 6"/>
          <p:cNvSpPr/>
          <p:nvPr/>
        </p:nvSpPr>
        <p:spPr>
          <a:xfrm>
            <a:off x="1295401" y="304800"/>
            <a:ext cx="6362700" cy="769441"/>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wrap="square">
            <a:spAutoFit/>
          </a:bodyPr>
          <a:lstStyle/>
          <a:p>
            <a:pPr algn="ctr" fontAlgn="auto">
              <a:spcBef>
                <a:spcPts val="0"/>
              </a:spcBef>
              <a:spcAft>
                <a:spcPts val="0"/>
              </a:spcAft>
              <a:defRPr/>
            </a:pPr>
            <a:r>
              <a:rPr lang="es-ES_tradnl" sz="4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Configuraci</a:t>
            </a:r>
            <a:r>
              <a:rPr lang="es-ES_tradnl" sz="4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ón organizativa</a:t>
            </a:r>
            <a:endParaRPr lang="es-ES_tradnl" sz="4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295401" y="304800"/>
            <a:ext cx="6362700" cy="769441"/>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wrap="square">
            <a:spAutoFit/>
          </a:bodyPr>
          <a:lstStyle/>
          <a:p>
            <a:pPr algn="ctr" fontAlgn="auto">
              <a:spcBef>
                <a:spcPts val="0"/>
              </a:spcBef>
              <a:spcAft>
                <a:spcPts val="0"/>
              </a:spcAft>
              <a:defRPr/>
            </a:pPr>
            <a:r>
              <a:rPr lang="es-ES_tradnl" sz="4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Bibliograf</a:t>
            </a:r>
            <a:r>
              <a:rPr lang="es-ES_tradnl" sz="4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ía</a:t>
            </a:r>
            <a:endParaRPr lang="es-ES_tradnl" sz="4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3" name="Rectángulo 2"/>
          <p:cNvSpPr/>
          <p:nvPr/>
        </p:nvSpPr>
        <p:spPr>
          <a:xfrm>
            <a:off x="1295401" y="1447800"/>
            <a:ext cx="6362700" cy="4278094"/>
          </a:xfrm>
          <a:prstGeom prst="rect">
            <a:avLst/>
          </a:prstGeom>
        </p:spPr>
        <p:txBody>
          <a:bodyPr wrap="square">
            <a:spAutoFit/>
          </a:bodyPr>
          <a:lstStyle/>
          <a:p>
            <a:pPr algn="just">
              <a:buFontTx/>
              <a:buChar char="-"/>
            </a:pPr>
            <a:r>
              <a:rPr lang="es-ES" sz="1600" dirty="0" smtClean="0">
                <a:solidFill>
                  <a:schemeClr val="tx1">
                    <a:lumMod val="65000"/>
                  </a:schemeClr>
                </a:solidFill>
                <a:latin typeface="Eras Medium ITC" pitchFamily="34" charset="0"/>
              </a:rPr>
              <a:t> MORALES </a:t>
            </a:r>
            <a:r>
              <a:rPr lang="es-ES" sz="1600" dirty="0" smtClean="0">
                <a:solidFill>
                  <a:schemeClr val="tx1">
                    <a:lumMod val="65000"/>
                  </a:schemeClr>
                </a:solidFill>
                <a:latin typeface="Eras Medium ITC" pitchFamily="34" charset="0"/>
              </a:rPr>
              <a:t>GUTIÉRREZ, A.C. (2004), </a:t>
            </a:r>
            <a:r>
              <a:rPr lang="es-ES" sz="1600" b="1" dirty="0" smtClean="0">
                <a:solidFill>
                  <a:schemeClr val="tx1">
                    <a:lumMod val="65000"/>
                  </a:schemeClr>
                </a:solidFill>
                <a:latin typeface="Eras Medium ITC" pitchFamily="34" charset="0"/>
              </a:rPr>
              <a:t>Ánálisis y diseño de sistemas organizativos</a:t>
            </a:r>
            <a:r>
              <a:rPr lang="es-ES" sz="1600" dirty="0" smtClean="0">
                <a:solidFill>
                  <a:schemeClr val="tx1">
                    <a:lumMod val="65000"/>
                  </a:schemeClr>
                </a:solidFill>
                <a:latin typeface="Eras Medium ITC" pitchFamily="34" charset="0"/>
              </a:rPr>
              <a:t>, Madrid. Thomson-Civitas</a:t>
            </a:r>
            <a:r>
              <a:rPr lang="es-ES" sz="1600" dirty="0" smtClean="0">
                <a:solidFill>
                  <a:schemeClr val="tx1">
                    <a:lumMod val="65000"/>
                  </a:schemeClr>
                </a:solidFill>
                <a:latin typeface="Eras Medium ITC" pitchFamily="34" charset="0"/>
              </a:rPr>
              <a:t>.</a:t>
            </a:r>
          </a:p>
          <a:p>
            <a:pPr algn="just">
              <a:buFontTx/>
              <a:buChar char="-"/>
            </a:pPr>
            <a:endParaRPr lang="es-ES" sz="1600" dirty="0" smtClean="0">
              <a:solidFill>
                <a:schemeClr val="tx1">
                  <a:lumMod val="65000"/>
                </a:schemeClr>
              </a:solidFill>
              <a:latin typeface="Eras Medium ITC" pitchFamily="34" charset="0"/>
            </a:endParaRPr>
          </a:p>
          <a:p>
            <a:pPr algn="just">
              <a:buFontTx/>
              <a:buChar char="-"/>
            </a:pPr>
            <a:r>
              <a:rPr lang="es-ES" sz="1600" dirty="0" smtClean="0">
                <a:solidFill>
                  <a:schemeClr val="tx1">
                    <a:lumMod val="65000"/>
                  </a:schemeClr>
                </a:solidFill>
                <a:latin typeface="Eras Medium ITC" pitchFamily="34" charset="0"/>
              </a:rPr>
              <a:t> Revista “Lisec aktuell”.</a:t>
            </a:r>
          </a:p>
          <a:p>
            <a:pPr algn="just">
              <a:buFontTx/>
              <a:buChar char="-"/>
            </a:pPr>
            <a:endParaRPr lang="es-ES" sz="1600" dirty="0" smtClean="0">
              <a:solidFill>
                <a:schemeClr val="tx1">
                  <a:lumMod val="65000"/>
                </a:schemeClr>
              </a:solidFill>
              <a:latin typeface="Eras Medium ITC" pitchFamily="34" charset="0"/>
            </a:endParaRPr>
          </a:p>
          <a:p>
            <a:pPr algn="just">
              <a:buFontTx/>
              <a:buChar char="-"/>
            </a:pPr>
            <a:r>
              <a:rPr lang="es-ES" sz="1600" dirty="0" smtClean="0">
                <a:solidFill>
                  <a:schemeClr val="tx1">
                    <a:lumMod val="65000"/>
                  </a:schemeClr>
                </a:solidFill>
                <a:latin typeface="Eras Medium ITC" pitchFamily="34" charset="0"/>
              </a:rPr>
              <a:t> Revista “Vidrio plano e industrias afines”</a:t>
            </a:r>
          </a:p>
          <a:p>
            <a:pPr algn="just">
              <a:buFontTx/>
              <a:buChar char="-"/>
            </a:pPr>
            <a:endParaRPr lang="es-ES" sz="1600" dirty="0" smtClean="0">
              <a:solidFill>
                <a:schemeClr val="tx1">
                  <a:lumMod val="65000"/>
                </a:schemeClr>
              </a:solidFill>
              <a:latin typeface="Eras Medium ITC" pitchFamily="34" charset="0"/>
            </a:endParaRPr>
          </a:p>
          <a:p>
            <a:pPr algn="just">
              <a:buFontTx/>
              <a:buChar char="-"/>
            </a:pPr>
            <a:r>
              <a:rPr lang="es-ES" sz="1600" dirty="0" smtClean="0">
                <a:solidFill>
                  <a:schemeClr val="tx1">
                    <a:lumMod val="65000"/>
                  </a:schemeClr>
                </a:solidFill>
                <a:latin typeface="Eras Medium ITC" pitchFamily="34" charset="0"/>
              </a:rPr>
              <a:t> Web </a:t>
            </a:r>
            <a:r>
              <a:rPr lang="es-ES" sz="1600" dirty="0" smtClean="0">
                <a:solidFill>
                  <a:schemeClr val="tx1">
                    <a:lumMod val="65000"/>
                  </a:schemeClr>
                </a:solidFill>
                <a:latin typeface="Eras Medium ITC" pitchFamily="34" charset="0"/>
                <a:hlinkClick r:id="rId2"/>
              </a:rPr>
              <a:t>www.lisec.com</a:t>
            </a:r>
            <a:endParaRPr lang="es-ES" sz="1600" dirty="0" smtClean="0">
              <a:solidFill>
                <a:schemeClr val="tx1">
                  <a:lumMod val="65000"/>
                </a:schemeClr>
              </a:solidFill>
              <a:latin typeface="Eras Medium ITC" pitchFamily="34" charset="0"/>
            </a:endParaRPr>
          </a:p>
          <a:p>
            <a:pPr algn="just">
              <a:buFontTx/>
              <a:buChar char="-"/>
            </a:pPr>
            <a:endParaRPr lang="es-ES" sz="1600" dirty="0" smtClean="0">
              <a:solidFill>
                <a:schemeClr val="tx1">
                  <a:lumMod val="65000"/>
                </a:schemeClr>
              </a:solidFill>
              <a:latin typeface="Eras Medium ITC" pitchFamily="34" charset="0"/>
            </a:endParaRPr>
          </a:p>
          <a:p>
            <a:pPr algn="just">
              <a:buFontTx/>
              <a:buChar char="-"/>
            </a:pPr>
            <a:r>
              <a:rPr lang="es-ES" sz="1600" dirty="0" smtClean="0">
                <a:solidFill>
                  <a:schemeClr val="tx1">
                    <a:lumMod val="65000"/>
                  </a:schemeClr>
                </a:solidFill>
                <a:latin typeface="Eras Medium ITC" pitchFamily="34" charset="0"/>
              </a:rPr>
              <a:t> Web </a:t>
            </a:r>
            <a:r>
              <a:rPr lang="es-ES" sz="1600" dirty="0" smtClean="0">
                <a:solidFill>
                  <a:schemeClr val="tx1">
                    <a:lumMod val="65000"/>
                  </a:schemeClr>
                </a:solidFill>
                <a:latin typeface="Eras Medium ITC" pitchFamily="34" charset="0"/>
                <a:hlinkClick r:id="rId3"/>
              </a:rPr>
              <a:t>www.lisec-sw.com</a:t>
            </a:r>
            <a:endParaRPr lang="es-ES" sz="1600" dirty="0" smtClean="0">
              <a:solidFill>
                <a:schemeClr val="tx1">
                  <a:lumMod val="65000"/>
                </a:schemeClr>
              </a:solidFill>
              <a:latin typeface="Eras Medium ITC" pitchFamily="34" charset="0"/>
            </a:endParaRPr>
          </a:p>
          <a:p>
            <a:pPr algn="just">
              <a:buFontTx/>
              <a:buChar char="-"/>
            </a:pPr>
            <a:endParaRPr lang="es-ES" sz="1600" dirty="0" smtClean="0">
              <a:solidFill>
                <a:schemeClr val="tx1">
                  <a:lumMod val="65000"/>
                </a:schemeClr>
              </a:solidFill>
              <a:latin typeface="Eras Medium ITC" pitchFamily="34" charset="0"/>
            </a:endParaRPr>
          </a:p>
          <a:p>
            <a:pPr algn="just">
              <a:buFontTx/>
              <a:buChar char="-"/>
            </a:pPr>
            <a:r>
              <a:rPr lang="es-ES" sz="1600" dirty="0" smtClean="0">
                <a:solidFill>
                  <a:schemeClr val="tx1">
                    <a:lumMod val="65000"/>
                  </a:schemeClr>
                </a:solidFill>
                <a:latin typeface="Eras Medium ITC" pitchFamily="34" charset="0"/>
              </a:rPr>
              <a:t> Web </a:t>
            </a:r>
            <a:r>
              <a:rPr lang="es-ES" sz="1600" dirty="0" smtClean="0">
                <a:solidFill>
                  <a:schemeClr val="tx1">
                    <a:lumMod val="65000"/>
                  </a:schemeClr>
                </a:solidFill>
                <a:latin typeface="Eras Medium ITC" pitchFamily="34" charset="0"/>
                <a:hlinkClick r:id="rId4"/>
              </a:rPr>
              <a:t>www.vidrioperfil.com</a:t>
            </a:r>
            <a:endParaRPr lang="es-ES" sz="1600" dirty="0" smtClean="0">
              <a:solidFill>
                <a:schemeClr val="tx1">
                  <a:lumMod val="65000"/>
                </a:schemeClr>
              </a:solidFill>
              <a:latin typeface="Eras Medium ITC" pitchFamily="34" charset="0"/>
            </a:endParaRPr>
          </a:p>
          <a:p>
            <a:pPr algn="just"/>
            <a:endParaRPr lang="es-ES" sz="1600" dirty="0" smtClean="0">
              <a:solidFill>
                <a:schemeClr val="tx1">
                  <a:lumMod val="65000"/>
                </a:schemeClr>
              </a:solidFill>
              <a:latin typeface="Eras Medium ITC" pitchFamily="34" charset="0"/>
            </a:endParaRPr>
          </a:p>
          <a:p>
            <a:pPr algn="just">
              <a:buFontTx/>
              <a:buChar char="-"/>
            </a:pPr>
            <a:endParaRPr lang="es-ES" sz="1600" dirty="0" smtClean="0">
              <a:solidFill>
                <a:schemeClr val="tx1">
                  <a:lumMod val="65000"/>
                </a:schemeClr>
              </a:solidFill>
              <a:latin typeface="Eras Medium ITC" pitchFamily="34" charset="0"/>
            </a:endParaRPr>
          </a:p>
          <a:p>
            <a:pPr algn="just">
              <a:buFontTx/>
              <a:buChar char="-"/>
            </a:pPr>
            <a:r>
              <a:rPr lang="es-ES" sz="1600" dirty="0" smtClean="0">
                <a:solidFill>
                  <a:schemeClr val="tx1">
                    <a:lumMod val="65000"/>
                  </a:schemeClr>
                </a:solidFill>
                <a:latin typeface="Eras Medium ITC" pitchFamily="34" charset="0"/>
              </a:rPr>
              <a:t> Tambi</a:t>
            </a:r>
            <a:r>
              <a:rPr lang="es-ES" sz="1600" dirty="0" smtClean="0">
                <a:solidFill>
                  <a:schemeClr val="tx1">
                    <a:lumMod val="65000"/>
                  </a:schemeClr>
                </a:solidFill>
                <a:latin typeface="Eras Medium ITC" pitchFamily="34" charset="0"/>
              </a:rPr>
              <a:t>én hemos contado con la inestinable supervisión y colaboración de D. Walter Binder Jr. Actual gerente de Lisec Ibérica y empleado de Lisec durante más de 25 años.</a:t>
            </a:r>
            <a:r>
              <a:rPr lang="es-ES" sz="1600" dirty="0" smtClean="0">
                <a:solidFill>
                  <a:schemeClr val="tx1">
                    <a:lumMod val="65000"/>
                  </a:schemeClr>
                </a:solidFill>
                <a:latin typeface="Eras Medium ITC" pitchFamily="34" charset="0"/>
              </a:rPr>
              <a:t> </a:t>
            </a:r>
            <a:endParaRPr lang="es-ES_tradnl" sz="1600" dirty="0">
              <a:solidFill>
                <a:schemeClr val="tx1">
                  <a:lumMod val="65000"/>
                </a:schemeClr>
              </a:solidFill>
            </a:endParaRPr>
          </a:p>
        </p:txBody>
      </p:sp>
      <p:sp>
        <p:nvSpPr>
          <p:cNvPr id="4" name="Botón de acción: Personalizar 3">
            <a:hlinkClick r:id="rId5" action="ppaction://hlinksldjump" highlightClick="1"/>
          </p:cNvPr>
          <p:cNvSpPr/>
          <p:nvPr/>
        </p:nvSpPr>
        <p:spPr>
          <a:xfrm>
            <a:off x="3581400" y="5829300"/>
            <a:ext cx="1295400" cy="68580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517317" y="304800"/>
            <a:ext cx="6109365"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Historia</a:t>
            </a:r>
          </a:p>
        </p:txBody>
      </p:sp>
      <p:sp>
        <p:nvSpPr>
          <p:cNvPr id="3" name="CuadroTexto 2"/>
          <p:cNvSpPr txBox="1"/>
          <p:nvPr/>
        </p:nvSpPr>
        <p:spPr>
          <a:xfrm>
            <a:off x="533400" y="1334125"/>
            <a:ext cx="7543800" cy="523220"/>
          </a:xfrm>
          <a:prstGeom prst="rect">
            <a:avLst/>
          </a:prstGeom>
          <a:noFill/>
        </p:spPr>
        <p:txBody>
          <a:bodyPr wrap="square" rtlCol="0">
            <a:spAutoFit/>
          </a:bodyPr>
          <a:lstStyle/>
          <a:p>
            <a:pPr algn="just"/>
            <a:r>
              <a:rPr lang="es-ES_tradnl" sz="1400" dirty="0" smtClean="0">
                <a:solidFill>
                  <a:srgbClr val="A6A6A6"/>
                </a:solidFill>
              </a:rPr>
              <a:t>La revista “Vidrio plano e industrias afines” public</a:t>
            </a:r>
            <a:r>
              <a:rPr lang="es-ES_tradnl" sz="1400" dirty="0" smtClean="0">
                <a:solidFill>
                  <a:srgbClr val="A6A6A6"/>
                </a:solidFill>
              </a:rPr>
              <a:t>ó en su especial del mes de octubre del año 2008 un articulo sobre la historia de Lisec Ibérica:</a:t>
            </a:r>
            <a:endParaRPr lang="es-ES_tradnl" sz="1400" dirty="0">
              <a:solidFill>
                <a:srgbClr val="A6A6A6"/>
              </a:solidFill>
            </a:endParaRPr>
          </a:p>
        </p:txBody>
      </p:sp>
      <p:pic>
        <p:nvPicPr>
          <p:cNvPr id="4" name="Imagen 3" descr="Arti culo.JPG"/>
          <p:cNvPicPr>
            <a:picLocks noChangeAspect="1"/>
          </p:cNvPicPr>
          <p:nvPr/>
        </p:nvPicPr>
        <p:blipFill>
          <a:blip r:embed="rId2"/>
          <a:stretch>
            <a:fillRect/>
          </a:stretch>
        </p:blipFill>
        <p:spPr>
          <a:xfrm>
            <a:off x="2057400" y="1857345"/>
            <a:ext cx="5035883" cy="4700320"/>
          </a:xfrm>
          <a:prstGeom prst="rect">
            <a:avLst/>
          </a:prstGeom>
          <a:ln>
            <a:noFill/>
          </a:ln>
          <a:effectLst>
            <a:outerShdw blurRad="190500" algn="tl" rotWithShape="0">
              <a:srgbClr val="000000">
                <a:alpha val="70000"/>
              </a:srgbClr>
            </a:outerShdw>
          </a:effectLst>
        </p:spPr>
      </p:pic>
      <p:sp>
        <p:nvSpPr>
          <p:cNvPr id="5" name="Botón de acción: Personalizar 4">
            <a:hlinkClick r:id="rId3" action="ppaction://hlinksldjump" highlightClick="1"/>
          </p:cNvPr>
          <p:cNvSpPr/>
          <p:nvPr/>
        </p:nvSpPr>
        <p:spPr>
          <a:xfrm>
            <a:off x="7509041" y="6248400"/>
            <a:ext cx="1136318" cy="60960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sz="1800" dirty="0">
                <a:solidFill>
                  <a:schemeClr val="tx1">
                    <a:lumMod val="50000"/>
                  </a:schemeClr>
                </a:solidFill>
              </a:rPr>
              <a:t>Volver</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ángulo 1"/>
          <p:cNvSpPr/>
          <p:nvPr/>
        </p:nvSpPr>
        <p:spPr>
          <a:xfrm>
            <a:off x="1517317" y="304800"/>
            <a:ext cx="6109365" cy="923330"/>
          </a:xfrm>
          <a:prstGeom prst="rect">
            <a:avLst/>
          </a:prstGeom>
          <a:effectLst>
            <a:glow rad="228600">
              <a:schemeClr val="accent5">
                <a:alpha val="75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ES_tradnl"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Historia</a:t>
            </a:r>
          </a:p>
        </p:txBody>
      </p:sp>
      <p:sp>
        <p:nvSpPr>
          <p:cNvPr id="3" name="CuadroTexto 2"/>
          <p:cNvSpPr txBox="1"/>
          <p:nvPr/>
        </p:nvSpPr>
        <p:spPr>
          <a:xfrm>
            <a:off x="990600" y="1905000"/>
            <a:ext cx="7315200" cy="2308225"/>
          </a:xfrm>
          <a:prstGeom prst="rect">
            <a:avLst/>
          </a:prstGeom>
          <a:noFill/>
        </p:spPr>
        <p:txBody>
          <a:bodyPr>
            <a:spAutoFit/>
          </a:bodyPr>
          <a:lstStyle/>
          <a:p>
            <a:pPr algn="just" fontAlgn="auto">
              <a:spcBef>
                <a:spcPts val="0"/>
              </a:spcBef>
              <a:spcAft>
                <a:spcPts val="0"/>
              </a:spcAft>
              <a:defRPr/>
            </a:pPr>
            <a:r>
              <a:rPr lang="es-ES_tradnl" sz="1800" dirty="0">
                <a:solidFill>
                  <a:schemeClr val="tx1">
                    <a:lumMod val="50000"/>
                  </a:schemeClr>
                </a:solidFill>
                <a:latin typeface="+mn-lt"/>
                <a:ea typeface="+mn-ea"/>
                <a:cs typeface="+mn-cs"/>
              </a:rPr>
              <a:t>El 20 de Octubre de 1961 se funda la empresa dedicada a la industria de la tecnología del vidrio, denominada Peter Lisec, nombre de su fundador y mayor accionista en la actualidad.</a:t>
            </a:r>
          </a:p>
          <a:p>
            <a:pPr fontAlgn="auto">
              <a:spcBef>
                <a:spcPts val="0"/>
              </a:spcBef>
              <a:spcAft>
                <a:spcPts val="0"/>
              </a:spcAft>
              <a:defRPr/>
            </a:pPr>
            <a:endParaRPr lang="es-ES_tradnl" sz="1800" dirty="0">
              <a:solidFill>
                <a:schemeClr val="tx1">
                  <a:lumMod val="50000"/>
                </a:schemeClr>
              </a:solidFill>
              <a:latin typeface="+mn-lt"/>
              <a:ea typeface="+mn-ea"/>
              <a:cs typeface="+mn-cs"/>
            </a:endParaRPr>
          </a:p>
          <a:p>
            <a:pPr algn="just" fontAlgn="auto">
              <a:spcBef>
                <a:spcPts val="0"/>
              </a:spcBef>
              <a:spcAft>
                <a:spcPts val="0"/>
              </a:spcAft>
              <a:defRPr/>
            </a:pPr>
            <a:r>
              <a:rPr lang="es-ES_tradnl" sz="1800" dirty="0">
                <a:solidFill>
                  <a:schemeClr val="tx1">
                    <a:lumMod val="50000"/>
                  </a:schemeClr>
                </a:solidFill>
                <a:latin typeface="+mn-lt"/>
                <a:ea typeface="+mn-ea"/>
                <a:cs typeface="+mn-cs"/>
              </a:rPr>
              <a:t>En 1966 comienza la fabricación de vidrio de doble acristalamiento, en esta época se utilizaban pequeñas máquinas y distintos dispositivos, que aportaban ayuda técnica para el proceso productivo. Dicho proceso era realizado a través del propio “Know-How” de la empresa.</a:t>
            </a:r>
          </a:p>
        </p:txBody>
      </p:sp>
      <p:pic>
        <p:nvPicPr>
          <p:cNvPr id="18436" name="Imagen 3" descr="1966.gif"/>
          <p:cNvPicPr>
            <a:picLocks noChangeAspect="1"/>
          </p:cNvPicPr>
          <p:nvPr/>
        </p:nvPicPr>
        <p:blipFill>
          <a:blip r:embed="rId2"/>
          <a:srcRect/>
          <a:stretch>
            <a:fillRect/>
          </a:stretch>
        </p:blipFill>
        <p:spPr bwMode="auto">
          <a:xfrm>
            <a:off x="609600" y="4543425"/>
            <a:ext cx="2895600" cy="1738313"/>
          </a:xfrm>
          <a:prstGeom prst="rect">
            <a:avLst/>
          </a:prstGeom>
          <a:noFill/>
          <a:ln w="9525">
            <a:noFill/>
            <a:miter lim="800000"/>
            <a:headEnd/>
            <a:tailEnd/>
          </a:ln>
        </p:spPr>
      </p:pic>
      <p:sp>
        <p:nvSpPr>
          <p:cNvPr id="5" name="CuadroTexto 4"/>
          <p:cNvSpPr txBox="1"/>
          <p:nvPr/>
        </p:nvSpPr>
        <p:spPr>
          <a:xfrm>
            <a:off x="609600" y="6281738"/>
            <a:ext cx="3200400" cy="460375"/>
          </a:xfrm>
          <a:prstGeom prst="rect">
            <a:avLst/>
          </a:prstGeom>
          <a:noFill/>
        </p:spPr>
        <p:txBody>
          <a:bodyPr>
            <a:spAutoFit/>
          </a:bodyPr>
          <a:lstStyle/>
          <a:p>
            <a:pPr fontAlgn="auto">
              <a:spcBef>
                <a:spcPts val="0"/>
              </a:spcBef>
              <a:spcAft>
                <a:spcPts val="0"/>
              </a:spcAft>
              <a:defRPr/>
            </a:pPr>
            <a:r>
              <a:rPr lang="es-ES_tradnl" sz="1200" dirty="0">
                <a:solidFill>
                  <a:schemeClr val="tx1">
                    <a:lumMod val="50000"/>
                  </a:schemeClr>
                </a:solidFill>
                <a:latin typeface="+mn-lt"/>
                <a:ea typeface="+mn-ea"/>
                <a:cs typeface="+mn-cs"/>
              </a:rPr>
              <a:t>Una de las primeras máquinas producida por Lisec. 1966</a:t>
            </a:r>
          </a:p>
        </p:txBody>
      </p:sp>
      <p:sp>
        <p:nvSpPr>
          <p:cNvPr id="6" name="CuadroTexto 5"/>
          <p:cNvSpPr txBox="1"/>
          <p:nvPr/>
        </p:nvSpPr>
        <p:spPr>
          <a:xfrm>
            <a:off x="3810000" y="4543425"/>
            <a:ext cx="4724400" cy="923925"/>
          </a:xfrm>
          <a:prstGeom prst="rect">
            <a:avLst/>
          </a:prstGeom>
          <a:noFill/>
        </p:spPr>
        <p:txBody>
          <a:bodyPr>
            <a:spAutoFit/>
          </a:bodyPr>
          <a:lstStyle/>
          <a:p>
            <a:pPr algn="just" fontAlgn="auto">
              <a:spcBef>
                <a:spcPts val="0"/>
              </a:spcBef>
              <a:spcAft>
                <a:spcPts val="0"/>
              </a:spcAft>
              <a:defRPr/>
            </a:pPr>
            <a:r>
              <a:rPr lang="es-ES_tradnl" sz="1800" dirty="0">
                <a:solidFill>
                  <a:schemeClr val="tx1">
                    <a:lumMod val="50000"/>
                  </a:schemeClr>
                </a:solidFill>
                <a:latin typeface="+mn-lt"/>
                <a:ea typeface="+mn-ea"/>
                <a:cs typeface="+mn-cs"/>
              </a:rPr>
              <a:t>En el año 1968 la tecnología del doble acristalamiento a crecido tanto que la empresa crea su propio sistema patentado.</a:t>
            </a:r>
          </a:p>
        </p:txBody>
      </p:sp>
      <p:sp>
        <p:nvSpPr>
          <p:cNvPr id="8" name="Botón de acción: Personalizar 7">
            <a:hlinkClick r:id="" action="ppaction://hlinkshowjump?jump=nextslide" highlightClick="1"/>
          </p:cNvPr>
          <p:cNvSpPr/>
          <p:nvPr/>
        </p:nvSpPr>
        <p:spPr>
          <a:xfrm>
            <a:off x="6781800" y="5876330"/>
            <a:ext cx="1752600" cy="68580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Siguiente</a:t>
            </a:r>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CuadroTexto 1"/>
          <p:cNvSpPr txBox="1">
            <a:spLocks noChangeArrowheads="1"/>
          </p:cNvSpPr>
          <p:nvPr/>
        </p:nvSpPr>
        <p:spPr bwMode="auto">
          <a:xfrm>
            <a:off x="1143000" y="609600"/>
            <a:ext cx="5791200" cy="7294563"/>
          </a:xfrm>
          <a:prstGeom prst="rect">
            <a:avLst/>
          </a:prstGeom>
          <a:noFill/>
          <a:ln w="9525">
            <a:noFill/>
            <a:miter lim="800000"/>
            <a:headEnd/>
            <a:tailEnd/>
          </a:ln>
        </p:spPr>
        <p:txBody>
          <a:bodyPr>
            <a:prstTxWarp prst="textNoShape">
              <a:avLst/>
            </a:prstTxWarp>
            <a:spAutoFit/>
          </a:bodyPr>
          <a:lstStyle/>
          <a:p>
            <a:pPr algn="just"/>
            <a:r>
              <a:rPr lang="es-ES_tradnl" sz="1800" dirty="0">
                <a:solidFill>
                  <a:srgbClr val="7F7F7F"/>
                </a:solidFill>
                <a:latin typeface="Calibri" pitchFamily="-65" charset="0"/>
              </a:rPr>
              <a:t>En 1971 la empresa tiene 40 empleados que producen no solo doble acristalamiento, si no que también fabrican las máquinas necesarias para el proceso productivo. Éstas máquinas ya suscitaban el interés de clientes del sector fuera de Austria.</a:t>
            </a:r>
          </a:p>
          <a:p>
            <a:pPr algn="just"/>
            <a:endParaRPr lang="es-ES_tradnl" sz="1800" dirty="0">
              <a:solidFill>
                <a:srgbClr val="7F7F7F"/>
              </a:solidFill>
              <a:latin typeface="Calibri" pitchFamily="-65" charset="0"/>
            </a:endParaRPr>
          </a:p>
          <a:p>
            <a:pPr algn="just"/>
            <a:r>
              <a:rPr lang="es-ES_tradnl" sz="1800" dirty="0">
                <a:solidFill>
                  <a:srgbClr val="7F7F7F"/>
                </a:solidFill>
                <a:latin typeface="Calibri" pitchFamily="-65" charset="0"/>
              </a:rPr>
              <a:t>En el  año 1976 la Cámara de Comercio premia a </a:t>
            </a:r>
          </a:p>
          <a:p>
            <a:pPr algn="just"/>
            <a:r>
              <a:rPr lang="es-ES_tradnl" sz="1800" dirty="0">
                <a:solidFill>
                  <a:srgbClr val="7F7F7F"/>
                </a:solidFill>
                <a:latin typeface="Calibri" pitchFamily="-65" charset="0"/>
              </a:rPr>
              <a:t>Lisec con el </a:t>
            </a:r>
            <a:r>
              <a:rPr lang="es-ES_tradnl" sz="1800" dirty="0" err="1">
                <a:solidFill>
                  <a:srgbClr val="7F7F7F"/>
                </a:solidFill>
                <a:latin typeface="Calibri" pitchFamily="-65" charset="0"/>
              </a:rPr>
              <a:t>Austrian</a:t>
            </a:r>
            <a:r>
              <a:rPr lang="es-ES_tradnl" sz="1800" dirty="0">
                <a:solidFill>
                  <a:srgbClr val="7F7F7F"/>
                </a:solidFill>
                <a:latin typeface="Calibri" pitchFamily="-65" charset="0"/>
              </a:rPr>
              <a:t> State </a:t>
            </a:r>
            <a:r>
              <a:rPr lang="es-ES_tradnl" sz="1800" dirty="0" err="1">
                <a:solidFill>
                  <a:srgbClr val="7F7F7F"/>
                </a:solidFill>
                <a:latin typeface="Calibri" pitchFamily="-65" charset="0"/>
              </a:rPr>
              <a:t>Crest</a:t>
            </a:r>
            <a:r>
              <a:rPr lang="es-ES_tradnl" sz="1800" dirty="0">
                <a:solidFill>
                  <a:srgbClr val="7F7F7F"/>
                </a:solidFill>
                <a:latin typeface="Calibri" pitchFamily="-65" charset="0"/>
              </a:rPr>
              <a:t> por su éxito</a:t>
            </a:r>
          </a:p>
          <a:p>
            <a:pPr algn="just"/>
            <a:r>
              <a:rPr lang="es-ES_tradnl" sz="1800" dirty="0">
                <a:solidFill>
                  <a:srgbClr val="7F7F7F"/>
                </a:solidFill>
                <a:latin typeface="Calibri" pitchFamily="-65" charset="0"/>
              </a:rPr>
              <a:t>empresarial.</a:t>
            </a:r>
          </a:p>
          <a:p>
            <a:pPr algn="just"/>
            <a:endParaRPr lang="es-ES_tradnl" sz="1800" dirty="0">
              <a:solidFill>
                <a:srgbClr val="7F7F7F"/>
              </a:solidFill>
              <a:latin typeface="Calibri" pitchFamily="-65" charset="0"/>
            </a:endParaRPr>
          </a:p>
          <a:p>
            <a:pPr algn="just"/>
            <a:r>
              <a:rPr lang="es-ES_tradnl" sz="1800" dirty="0">
                <a:solidFill>
                  <a:srgbClr val="7F7F7F"/>
                </a:solidFill>
                <a:latin typeface="Calibri" pitchFamily="-65" charset="0"/>
              </a:rPr>
              <a:t>1978, la compañía ha crecido hasta los 150 empleados, que además del doble acristalamiento desarrolla y produce un número considerable de máquinas. Es entonces cuando la compañía se especializa en la producción de maquinaria.</a:t>
            </a:r>
          </a:p>
          <a:p>
            <a:pPr algn="just"/>
            <a:endParaRPr lang="es-ES_tradnl" sz="1800" dirty="0">
              <a:solidFill>
                <a:srgbClr val="7F7F7F"/>
              </a:solidFill>
              <a:latin typeface="Calibri" pitchFamily="-65" charset="0"/>
            </a:endParaRPr>
          </a:p>
          <a:p>
            <a:pPr algn="just"/>
            <a:r>
              <a:rPr lang="es-ES_tradnl" sz="1800" dirty="0">
                <a:solidFill>
                  <a:srgbClr val="7F7F7F"/>
                </a:solidFill>
                <a:latin typeface="Calibri" pitchFamily="-65" charset="0"/>
              </a:rPr>
              <a:t>En 1989 la exportación alcanza el 98% de la producción, y la compañía emplea más de 450 personas.</a:t>
            </a:r>
          </a:p>
          <a:p>
            <a:pPr algn="just"/>
            <a:endParaRPr lang="es-ES_tradnl" sz="1800" dirty="0">
              <a:solidFill>
                <a:srgbClr val="7F7F7F"/>
              </a:solidFill>
              <a:latin typeface="Calibri" pitchFamily="-65" charset="0"/>
            </a:endParaRPr>
          </a:p>
          <a:p>
            <a:pPr algn="just"/>
            <a:r>
              <a:rPr lang="es-ES_tradnl" sz="1800" dirty="0">
                <a:solidFill>
                  <a:srgbClr val="7F7F7F"/>
                </a:solidFill>
                <a:latin typeface="Calibri" pitchFamily="-65" charset="0"/>
              </a:rPr>
              <a:t>En 1993 la continua demanda de la maquinaria producida por Lisec requiere la fundación de una planta de producción a gran escala en la que trabajan más de 300 personas.</a:t>
            </a:r>
          </a:p>
          <a:p>
            <a:pPr algn="just"/>
            <a:endParaRPr lang="es-ES_tradnl" sz="1800" dirty="0">
              <a:solidFill>
                <a:srgbClr val="7F7F7F"/>
              </a:solidFill>
              <a:latin typeface="Calibri" pitchFamily="-65" charset="0"/>
            </a:endParaRPr>
          </a:p>
          <a:p>
            <a:pPr algn="just"/>
            <a:endParaRPr lang="es-ES_tradnl" sz="1800" dirty="0">
              <a:solidFill>
                <a:srgbClr val="7F7F7F"/>
              </a:solidFill>
              <a:latin typeface="Calibri" pitchFamily="-65" charset="0"/>
            </a:endParaRPr>
          </a:p>
          <a:p>
            <a:pPr algn="just"/>
            <a:endParaRPr lang="es-ES_tradnl" sz="1800" dirty="0">
              <a:solidFill>
                <a:srgbClr val="7F7F7F"/>
              </a:solidFill>
              <a:latin typeface="Calibri" pitchFamily="-65" charset="0"/>
            </a:endParaRPr>
          </a:p>
          <a:p>
            <a:pPr algn="just"/>
            <a:r>
              <a:rPr lang="es-ES_tradnl" sz="1800" dirty="0">
                <a:solidFill>
                  <a:srgbClr val="7F7F7F"/>
                </a:solidFill>
                <a:latin typeface="Calibri" pitchFamily="-65" charset="0"/>
              </a:rPr>
              <a:t> </a:t>
            </a:r>
          </a:p>
        </p:txBody>
      </p:sp>
      <p:pic>
        <p:nvPicPr>
          <p:cNvPr id="3" name="Imagen 2" descr="1976.gif"/>
          <p:cNvPicPr>
            <a:picLocks noChangeAspect="1"/>
          </p:cNvPicPr>
          <p:nvPr/>
        </p:nvPicPr>
        <p:blipFill>
          <a:blip r:embed="rId2"/>
          <a:stretch>
            <a:fillRect/>
          </a:stretch>
        </p:blipFill>
        <p:spPr>
          <a:xfrm>
            <a:off x="5943600" y="1946374"/>
            <a:ext cx="2422592" cy="1482626"/>
          </a:xfrm>
          <a:prstGeom prst="rect">
            <a:avLst/>
          </a:prstGeom>
          <a:ln>
            <a:noFill/>
          </a:ln>
          <a:effectLst>
            <a:softEdge rad="112500"/>
          </a:effectLst>
        </p:spPr>
      </p:pic>
      <p:sp>
        <p:nvSpPr>
          <p:cNvPr id="5" name="Botón de acción: Personalizar 4">
            <a:hlinkClick r:id="" action="ppaction://hlinkshowjump?jump=nextslide" highlightClick="1"/>
          </p:cNvPr>
          <p:cNvSpPr/>
          <p:nvPr/>
        </p:nvSpPr>
        <p:spPr>
          <a:xfrm>
            <a:off x="7162800" y="5876330"/>
            <a:ext cx="1752600" cy="68580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Siguiente</a:t>
            </a:r>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CuadroTexto 1"/>
          <p:cNvSpPr txBox="1">
            <a:spLocks noChangeArrowheads="1"/>
          </p:cNvSpPr>
          <p:nvPr/>
        </p:nvSpPr>
        <p:spPr bwMode="auto">
          <a:xfrm>
            <a:off x="685800" y="685800"/>
            <a:ext cx="7924800" cy="1200150"/>
          </a:xfrm>
          <a:prstGeom prst="rect">
            <a:avLst/>
          </a:prstGeom>
          <a:noFill/>
          <a:ln w="9525">
            <a:noFill/>
            <a:miter lim="800000"/>
            <a:headEnd/>
            <a:tailEnd/>
          </a:ln>
        </p:spPr>
        <p:txBody>
          <a:bodyPr>
            <a:prstTxWarp prst="textNoShape">
              <a:avLst/>
            </a:prstTxWarp>
            <a:spAutoFit/>
          </a:bodyPr>
          <a:lstStyle/>
          <a:p>
            <a:pPr algn="just"/>
            <a:r>
              <a:rPr lang="es-ES_tradnl" sz="1800" dirty="0">
                <a:solidFill>
                  <a:srgbClr val="7F7F7F"/>
                </a:solidFill>
                <a:latin typeface="Calibri" pitchFamily="-65" charset="0"/>
              </a:rPr>
              <a:t>En el año 1999 empieza la expansión internacional de Lisec, que se convierte en un grupo de empresas, formado por 4 compañías, dicha expansión se lleva a cabo a través de una línea de empresas subsidiarias en distintos países que buscan crear una red mundial de ventas y un trato más cercano con el cliente.</a:t>
            </a:r>
          </a:p>
        </p:txBody>
      </p:sp>
      <p:pic>
        <p:nvPicPr>
          <p:cNvPr id="3" name="Imagen 2" descr="Map-Worldpatrickv5resized.jpg"/>
          <p:cNvPicPr>
            <a:picLocks noChangeAspect="1"/>
          </p:cNvPicPr>
          <p:nvPr/>
        </p:nvPicPr>
        <p:blipFill>
          <a:blip r:embed="rId2"/>
          <a:stretch>
            <a:fillRect/>
          </a:stretch>
        </p:blipFill>
        <p:spPr>
          <a:xfrm>
            <a:off x="685800" y="2209800"/>
            <a:ext cx="5806440" cy="2548382"/>
          </a:xfrm>
          <a:prstGeom prst="rect">
            <a:avLst/>
          </a:prstGeom>
          <a:ln>
            <a:noFill/>
          </a:ln>
          <a:effectLst>
            <a:reflection stA="0" endPos="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20484" name="CuadroTexto 4"/>
          <p:cNvSpPr txBox="1">
            <a:spLocks noChangeArrowheads="1"/>
          </p:cNvSpPr>
          <p:nvPr/>
        </p:nvSpPr>
        <p:spPr bwMode="auto">
          <a:xfrm>
            <a:off x="685800" y="5029200"/>
            <a:ext cx="6781800" cy="1200150"/>
          </a:xfrm>
          <a:prstGeom prst="rect">
            <a:avLst/>
          </a:prstGeom>
          <a:noFill/>
          <a:ln w="9525">
            <a:noFill/>
            <a:miter lim="800000"/>
            <a:headEnd/>
            <a:tailEnd/>
          </a:ln>
        </p:spPr>
        <p:txBody>
          <a:bodyPr>
            <a:prstTxWarp prst="textNoShape">
              <a:avLst/>
            </a:prstTxWarp>
            <a:spAutoFit/>
          </a:bodyPr>
          <a:lstStyle/>
          <a:p>
            <a:pPr algn="just"/>
            <a:r>
              <a:rPr lang="es-ES_tradnl" sz="1800">
                <a:solidFill>
                  <a:srgbClr val="7F7F7F"/>
                </a:solidFill>
                <a:latin typeface="Calibri" pitchFamily="-65" charset="0"/>
              </a:rPr>
              <a:t>En 2006 la ampliación de la planta de producción requiere una gran inversión en nuevas tecnologías así como la contratación de nuevos empleados, ello supone que la cifra de trabajadores ascienda a 600 personas en la central, y a 1600 a nivel mundial. </a:t>
            </a:r>
          </a:p>
        </p:txBody>
      </p:sp>
      <p:sp>
        <p:nvSpPr>
          <p:cNvPr id="7" name="Botón de acción: Personalizar 6">
            <a:hlinkClick r:id="" action="ppaction://hlinkshowjump?jump=nextslide" highlightClick="1"/>
          </p:cNvPr>
          <p:cNvSpPr/>
          <p:nvPr/>
        </p:nvSpPr>
        <p:spPr>
          <a:xfrm>
            <a:off x="6858000" y="3124200"/>
            <a:ext cx="1752600" cy="685800"/>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Siguiente</a:t>
            </a:r>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CuadroTexto 1"/>
          <p:cNvSpPr txBox="1">
            <a:spLocks noChangeArrowheads="1"/>
          </p:cNvSpPr>
          <p:nvPr/>
        </p:nvSpPr>
        <p:spPr bwMode="auto">
          <a:xfrm>
            <a:off x="685800" y="390525"/>
            <a:ext cx="7620000" cy="2032000"/>
          </a:xfrm>
          <a:prstGeom prst="rect">
            <a:avLst/>
          </a:prstGeom>
          <a:noFill/>
          <a:ln w="9525">
            <a:noFill/>
            <a:miter lim="800000"/>
            <a:headEnd/>
            <a:tailEnd/>
          </a:ln>
        </p:spPr>
        <p:txBody>
          <a:bodyPr>
            <a:prstTxWarp prst="textNoShape">
              <a:avLst/>
            </a:prstTxWarp>
            <a:spAutoFit/>
          </a:bodyPr>
          <a:lstStyle/>
          <a:p>
            <a:pPr algn="just"/>
            <a:r>
              <a:rPr lang="es-ES_tradnl" sz="1800" dirty="0">
                <a:solidFill>
                  <a:srgbClr val="7F7F7F"/>
                </a:solidFill>
                <a:latin typeface="Calibri" pitchFamily="-65" charset="0"/>
              </a:rPr>
              <a:t>En 2007 Lisec recibe el </a:t>
            </a:r>
            <a:r>
              <a:rPr lang="es-ES_tradnl" sz="1800" dirty="0" err="1">
                <a:solidFill>
                  <a:srgbClr val="7F7F7F"/>
                </a:solidFill>
                <a:latin typeface="Calibri" pitchFamily="-65" charset="0"/>
              </a:rPr>
              <a:t>Austrian</a:t>
            </a:r>
            <a:r>
              <a:rPr lang="es-ES_tradnl" sz="1800" dirty="0">
                <a:solidFill>
                  <a:srgbClr val="7F7F7F"/>
                </a:solidFill>
                <a:latin typeface="Calibri" pitchFamily="-65" charset="0"/>
              </a:rPr>
              <a:t> </a:t>
            </a:r>
            <a:r>
              <a:rPr lang="es-ES_tradnl" sz="1800" dirty="0" err="1">
                <a:solidFill>
                  <a:srgbClr val="7F7F7F"/>
                </a:solidFill>
                <a:latin typeface="Calibri" pitchFamily="-65" charset="0"/>
              </a:rPr>
              <a:t>Innovation</a:t>
            </a:r>
            <a:r>
              <a:rPr lang="es-ES_tradnl" sz="1800" dirty="0">
                <a:solidFill>
                  <a:srgbClr val="7F7F7F"/>
                </a:solidFill>
                <a:latin typeface="Calibri" pitchFamily="-65" charset="0"/>
              </a:rPr>
              <a:t> </a:t>
            </a:r>
            <a:r>
              <a:rPr lang="es-ES_tradnl" sz="1800" dirty="0" err="1">
                <a:solidFill>
                  <a:srgbClr val="7F7F7F"/>
                </a:solidFill>
                <a:latin typeface="Calibri" pitchFamily="-65" charset="0"/>
              </a:rPr>
              <a:t>Award</a:t>
            </a:r>
            <a:r>
              <a:rPr lang="es-ES_tradnl" sz="1800" dirty="0">
                <a:solidFill>
                  <a:srgbClr val="7F7F7F"/>
                </a:solidFill>
                <a:latin typeface="Calibri" pitchFamily="-65" charset="0"/>
              </a:rPr>
              <a:t> por su revolucionario sistema “flat-</a:t>
            </a:r>
            <a:r>
              <a:rPr lang="es-ES_tradnl" sz="1800" dirty="0" err="1">
                <a:solidFill>
                  <a:srgbClr val="7F7F7F"/>
                </a:solidFill>
                <a:latin typeface="Calibri" pitchFamily="-65" charset="0"/>
              </a:rPr>
              <a:t>bed</a:t>
            </a:r>
            <a:r>
              <a:rPr lang="es-ES_tradnl" sz="1800" dirty="0">
                <a:solidFill>
                  <a:srgbClr val="7F7F7F"/>
                </a:solidFill>
                <a:latin typeface="Calibri" pitchFamily="-65" charset="0"/>
              </a:rPr>
              <a:t>” de vidrio templado, investigado y desarrollado por el departamento de I+D+I al cual se destina anualmente el 8% de los beneficios, lo que significa una apuesta fuerte por las nuevas tecnologías.</a:t>
            </a:r>
          </a:p>
          <a:p>
            <a:pPr algn="just"/>
            <a:endParaRPr lang="es-ES_tradnl" sz="1800" dirty="0">
              <a:solidFill>
                <a:srgbClr val="7F7F7F"/>
              </a:solidFill>
              <a:latin typeface="Calibri" pitchFamily="-65" charset="0"/>
            </a:endParaRPr>
          </a:p>
          <a:p>
            <a:pPr algn="just"/>
            <a:r>
              <a:rPr lang="es-ES_tradnl" sz="1800" dirty="0">
                <a:solidFill>
                  <a:srgbClr val="7F7F7F"/>
                </a:solidFill>
                <a:latin typeface="Calibri" pitchFamily="-65" charset="0"/>
              </a:rPr>
              <a:t>En 2008 el Ministro de Economía y Trabajo entrega a Lisec el premio “Great </a:t>
            </a:r>
            <a:r>
              <a:rPr lang="es-ES_tradnl" sz="1800" dirty="0" err="1">
                <a:solidFill>
                  <a:srgbClr val="7F7F7F"/>
                </a:solidFill>
                <a:latin typeface="Calibri" pitchFamily="-65" charset="0"/>
              </a:rPr>
              <a:t>Award</a:t>
            </a:r>
            <a:r>
              <a:rPr lang="es-ES_tradnl" sz="1800" dirty="0">
                <a:solidFill>
                  <a:srgbClr val="7F7F7F"/>
                </a:solidFill>
                <a:latin typeface="Calibri" pitchFamily="-65" charset="0"/>
              </a:rPr>
              <a:t> </a:t>
            </a:r>
            <a:r>
              <a:rPr lang="es-ES_tradnl" sz="1800" dirty="0" err="1">
                <a:solidFill>
                  <a:srgbClr val="7F7F7F"/>
                </a:solidFill>
                <a:latin typeface="Calibri" pitchFamily="-65" charset="0"/>
              </a:rPr>
              <a:t>for</a:t>
            </a:r>
            <a:r>
              <a:rPr lang="es-ES_tradnl" sz="1800" dirty="0">
                <a:solidFill>
                  <a:srgbClr val="7F7F7F"/>
                </a:solidFill>
                <a:latin typeface="Calibri" pitchFamily="-65" charset="0"/>
              </a:rPr>
              <a:t> </a:t>
            </a:r>
            <a:r>
              <a:rPr lang="es-ES_tradnl" sz="1800" dirty="0" err="1">
                <a:solidFill>
                  <a:srgbClr val="7F7F7F"/>
                </a:solidFill>
                <a:latin typeface="Calibri" pitchFamily="-65" charset="0"/>
              </a:rPr>
              <a:t>Contributions</a:t>
            </a:r>
            <a:r>
              <a:rPr lang="es-ES_tradnl" sz="1800" dirty="0">
                <a:solidFill>
                  <a:srgbClr val="7F7F7F"/>
                </a:solidFill>
                <a:latin typeface="Calibri" pitchFamily="-65" charset="0"/>
              </a:rPr>
              <a:t> </a:t>
            </a:r>
            <a:r>
              <a:rPr lang="es-ES_tradnl" sz="1800" dirty="0" err="1">
                <a:solidFill>
                  <a:srgbClr val="7F7F7F"/>
                </a:solidFill>
                <a:latin typeface="Calibri" pitchFamily="-65" charset="0"/>
              </a:rPr>
              <a:t>to</a:t>
            </a:r>
            <a:r>
              <a:rPr lang="es-ES_tradnl" sz="1800" dirty="0">
                <a:solidFill>
                  <a:srgbClr val="7F7F7F"/>
                </a:solidFill>
                <a:latin typeface="Calibri" pitchFamily="-65" charset="0"/>
              </a:rPr>
              <a:t> </a:t>
            </a:r>
            <a:r>
              <a:rPr lang="es-ES_tradnl" sz="1800" dirty="0" err="1">
                <a:solidFill>
                  <a:srgbClr val="7F7F7F"/>
                </a:solidFill>
                <a:latin typeface="Calibri" pitchFamily="-65" charset="0"/>
              </a:rPr>
              <a:t>the</a:t>
            </a:r>
            <a:r>
              <a:rPr lang="es-ES_tradnl" sz="1800" dirty="0">
                <a:solidFill>
                  <a:srgbClr val="7F7F7F"/>
                </a:solidFill>
                <a:latin typeface="Calibri" pitchFamily="-65" charset="0"/>
              </a:rPr>
              <a:t> </a:t>
            </a:r>
            <a:r>
              <a:rPr lang="es-ES_tradnl" sz="1800" dirty="0" err="1">
                <a:solidFill>
                  <a:srgbClr val="7F7F7F"/>
                </a:solidFill>
                <a:latin typeface="Calibri" pitchFamily="-65" charset="0"/>
              </a:rPr>
              <a:t>Republic</a:t>
            </a:r>
            <a:r>
              <a:rPr lang="es-ES_tradnl" sz="1800" dirty="0">
                <a:solidFill>
                  <a:srgbClr val="7F7F7F"/>
                </a:solidFill>
                <a:latin typeface="Calibri" pitchFamily="-65" charset="0"/>
              </a:rPr>
              <a:t> </a:t>
            </a:r>
            <a:r>
              <a:rPr lang="es-ES_tradnl" sz="1800" dirty="0" err="1">
                <a:solidFill>
                  <a:srgbClr val="7F7F7F"/>
                </a:solidFill>
                <a:latin typeface="Calibri" pitchFamily="-65" charset="0"/>
              </a:rPr>
              <a:t>of</a:t>
            </a:r>
            <a:r>
              <a:rPr lang="es-ES_tradnl" sz="1800" dirty="0">
                <a:solidFill>
                  <a:srgbClr val="7F7F7F"/>
                </a:solidFill>
                <a:latin typeface="Calibri" pitchFamily="-65" charset="0"/>
              </a:rPr>
              <a:t> Austria”</a:t>
            </a:r>
          </a:p>
        </p:txBody>
      </p:sp>
      <p:pic>
        <p:nvPicPr>
          <p:cNvPr id="3" name="Imagen 2" descr="kr_bart.jpg"/>
          <p:cNvPicPr>
            <a:picLocks noChangeAspect="1"/>
          </p:cNvPicPr>
          <p:nvPr/>
        </p:nvPicPr>
        <p:blipFill>
          <a:blip r:embed="rId2"/>
          <a:stretch>
            <a:fillRect/>
          </a:stretch>
        </p:blipFill>
        <p:spPr>
          <a:xfrm>
            <a:off x="838200" y="2590800"/>
            <a:ext cx="3891396" cy="3200400"/>
          </a:xfrm>
          <a:prstGeom prst="rect">
            <a:avLst/>
          </a:prstGeom>
          <a:ln>
            <a:noFill/>
          </a:ln>
          <a:effectLst>
            <a:softEdge rad="112500"/>
          </a:effectLst>
        </p:spPr>
      </p:pic>
      <p:sp>
        <p:nvSpPr>
          <p:cNvPr id="21508" name="CuadroTexto 3"/>
          <p:cNvSpPr txBox="1">
            <a:spLocks noChangeArrowheads="1"/>
          </p:cNvSpPr>
          <p:nvPr/>
        </p:nvSpPr>
        <p:spPr bwMode="auto">
          <a:xfrm>
            <a:off x="838200" y="5791200"/>
            <a:ext cx="3886200" cy="738188"/>
          </a:xfrm>
          <a:prstGeom prst="rect">
            <a:avLst/>
          </a:prstGeom>
          <a:noFill/>
          <a:ln w="9525">
            <a:noFill/>
            <a:miter lim="800000"/>
            <a:headEnd/>
            <a:tailEnd/>
          </a:ln>
        </p:spPr>
        <p:txBody>
          <a:bodyPr>
            <a:prstTxWarp prst="textNoShape">
              <a:avLst/>
            </a:prstTxWarp>
            <a:spAutoFit/>
          </a:bodyPr>
          <a:lstStyle/>
          <a:p>
            <a:pPr algn="just"/>
            <a:r>
              <a:rPr lang="es-ES_tradnl" sz="1400" dirty="0">
                <a:solidFill>
                  <a:srgbClr val="7F7F7F"/>
                </a:solidFill>
                <a:latin typeface="Calibri" pitchFamily="-65" charset="0"/>
              </a:rPr>
              <a:t>De izquierda a derecha, Peter Lisec, fundador de Lisec y </a:t>
            </a:r>
            <a:r>
              <a:rPr lang="es-ES_tradnl" sz="1400" dirty="0" err="1">
                <a:solidFill>
                  <a:srgbClr val="7F7F7F"/>
                </a:solidFill>
                <a:latin typeface="Calibri" pitchFamily="-65" charset="0"/>
              </a:rPr>
              <a:t>Martin</a:t>
            </a:r>
            <a:r>
              <a:rPr lang="es-ES_tradnl" sz="1400" dirty="0">
                <a:solidFill>
                  <a:srgbClr val="7F7F7F"/>
                </a:solidFill>
                <a:latin typeface="Calibri" pitchFamily="-65" charset="0"/>
              </a:rPr>
              <a:t> </a:t>
            </a:r>
            <a:r>
              <a:rPr lang="es-ES_tradnl" sz="1400" dirty="0" err="1">
                <a:solidFill>
                  <a:srgbClr val="7F7F7F"/>
                </a:solidFill>
                <a:latin typeface="Calibri" pitchFamily="-65" charset="0"/>
              </a:rPr>
              <a:t>Bartenstein</a:t>
            </a:r>
            <a:r>
              <a:rPr lang="es-ES_tradnl" sz="1400" dirty="0">
                <a:solidFill>
                  <a:srgbClr val="7F7F7F"/>
                </a:solidFill>
                <a:latin typeface="Calibri" pitchFamily="-65" charset="0"/>
              </a:rPr>
              <a:t>, Ministro de economía y trabajo.</a:t>
            </a:r>
          </a:p>
        </p:txBody>
      </p:sp>
      <p:sp>
        <p:nvSpPr>
          <p:cNvPr id="21509" name="CuadroTexto 4"/>
          <p:cNvSpPr txBox="1">
            <a:spLocks noChangeArrowheads="1"/>
          </p:cNvSpPr>
          <p:nvPr/>
        </p:nvSpPr>
        <p:spPr bwMode="auto">
          <a:xfrm>
            <a:off x="5334000" y="4724400"/>
            <a:ext cx="3276600" cy="307975"/>
          </a:xfrm>
          <a:prstGeom prst="rect">
            <a:avLst/>
          </a:prstGeom>
          <a:noFill/>
          <a:ln w="9525">
            <a:noFill/>
            <a:miter lim="800000"/>
            <a:headEnd/>
            <a:tailEnd/>
          </a:ln>
        </p:spPr>
        <p:txBody>
          <a:bodyPr>
            <a:prstTxWarp prst="textNoShape">
              <a:avLst/>
            </a:prstTxWarp>
            <a:spAutoFit/>
          </a:bodyPr>
          <a:lstStyle/>
          <a:p>
            <a:r>
              <a:rPr lang="es-ES_tradnl" sz="1400" dirty="0">
                <a:solidFill>
                  <a:srgbClr val="7F7F7F"/>
                </a:solidFill>
                <a:latin typeface="Calibri" pitchFamily="-65" charset="0"/>
              </a:rPr>
              <a:t>Principal edificio de Lisec en la actualidad.</a:t>
            </a:r>
          </a:p>
        </p:txBody>
      </p:sp>
      <p:pic>
        <p:nvPicPr>
          <p:cNvPr id="6" name="Imagen 5" descr="Seitenstetten_Zubau1_smaller.jpg"/>
          <p:cNvPicPr>
            <a:picLocks noChangeAspect="1"/>
          </p:cNvPicPr>
          <p:nvPr/>
        </p:nvPicPr>
        <p:blipFill>
          <a:blip r:embed="rId3"/>
          <a:stretch>
            <a:fillRect/>
          </a:stretch>
        </p:blipFill>
        <p:spPr>
          <a:xfrm>
            <a:off x="4724400" y="2895600"/>
            <a:ext cx="4327663" cy="1790700"/>
          </a:xfrm>
          <a:prstGeom prst="rect">
            <a:avLst/>
          </a:prstGeom>
          <a:ln>
            <a:noFill/>
          </a:ln>
          <a:effectLst>
            <a:softEdge rad="112500"/>
          </a:effectLst>
        </p:spPr>
      </p:pic>
      <p:sp>
        <p:nvSpPr>
          <p:cNvPr id="8" name="Botón de acción: Personalizar 7">
            <a:hlinkClick r:id="rId4" action="ppaction://hlinksldjump" highlightClick="1"/>
          </p:cNvPr>
          <p:cNvSpPr/>
          <p:nvPr/>
        </p:nvSpPr>
        <p:spPr>
          <a:xfrm>
            <a:off x="5867400" y="5610523"/>
            <a:ext cx="1828800" cy="918865"/>
          </a:xfrm>
          <a:prstGeom prst="actionButtonBlank">
            <a:avLst/>
          </a:prstGeom>
          <a:effectLst>
            <a:innerShdw blurRad="63500" dist="50800" dir="8100000">
              <a:srgbClr val="000000">
                <a:alpha val="50000"/>
              </a:srgbClr>
            </a:innerShdw>
            <a:reflection stA="0" endPos="0" dir="5400000" sy="-100000" algn="bl" rotWithShape="0"/>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_tradnl" dirty="0">
                <a:solidFill>
                  <a:schemeClr val="tx1">
                    <a:lumMod val="50000"/>
                  </a:schemeClr>
                </a:solidFill>
              </a:rPr>
              <a:t>Volver</a:t>
            </a:r>
          </a:p>
        </p:txBody>
      </p:sp>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1463</TotalTime>
  <Words>3434</Words>
  <Application>Microsoft Macintosh PowerPoint</Application>
  <PresentationFormat>Presentación en pantalla (4:3)</PresentationFormat>
  <Paragraphs>433</Paragraphs>
  <Slides>48</Slides>
  <Notes>2</Notes>
  <HiddenSlides>0</HiddenSlides>
  <MMClips>0</MMClips>
  <ScaleCrop>false</ScaleCrop>
  <HeadingPairs>
    <vt:vector size="4" baseType="variant">
      <vt:variant>
        <vt:lpstr>Plantilla de diseño</vt:lpstr>
      </vt:variant>
      <vt:variant>
        <vt:i4>1</vt:i4>
      </vt:variant>
      <vt:variant>
        <vt:lpstr>Títulos de diapositiva</vt:lpstr>
      </vt:variant>
      <vt:variant>
        <vt:i4>48</vt:i4>
      </vt:variant>
    </vt:vector>
  </HeadingPairs>
  <TitlesOfParts>
    <vt:vector size="49"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Walter Binder</dc:creator>
  <cp:lastModifiedBy>Walter Binder</cp:lastModifiedBy>
  <cp:revision>128</cp:revision>
  <dcterms:created xsi:type="dcterms:W3CDTF">2009-05-29T08:33:09Z</dcterms:created>
  <dcterms:modified xsi:type="dcterms:W3CDTF">2009-05-29T10:48:43Z</dcterms:modified>
</cp:coreProperties>
</file>